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79" r:id="rId5"/>
    <p:sldId id="280" r:id="rId6"/>
    <p:sldId id="28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AE7C6-CF49-48F5-839E-0B7E9D3E686C}" type="datetimeFigureOut">
              <a:rPr lang="en-US" smtClean="0"/>
              <a:pPr/>
              <a:t>12/27/2017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E93FD-6138-4E66-8072-33D2877D3EA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CHAPTER 1: WARPING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STATE THE OBJECT OF WARPING .</a:t>
            </a:r>
            <a:endParaRPr lang="en-IN" sz="2400" dirty="0" smtClean="0"/>
          </a:p>
          <a:p>
            <a:pPr lvl="0"/>
            <a:r>
              <a:rPr lang="en-US" sz="2400" dirty="0" smtClean="0"/>
              <a:t>CLASSIFY WARPING PROCESSES .</a:t>
            </a:r>
            <a:endParaRPr lang="en-IN" sz="2400" dirty="0" smtClean="0"/>
          </a:p>
          <a:p>
            <a:pPr lvl="0"/>
            <a:r>
              <a:rPr lang="en-US" sz="2400" dirty="0" smtClean="0"/>
              <a:t>COMPARE TWO TYPES OF WARPING -BEAM WARPING AND SECTIONAL WARPING .</a:t>
            </a:r>
            <a:endParaRPr lang="en-IN" sz="2400" dirty="0" smtClean="0"/>
          </a:p>
          <a:p>
            <a:pPr lvl="0"/>
            <a:r>
              <a:rPr lang="en-US" sz="2400" dirty="0" smtClean="0"/>
              <a:t>EXPLAIN THE PASSAGE OF MATERIAL THROUGH A SLOW SPEED WARPING M/C .	</a:t>
            </a:r>
            <a:endParaRPr lang="en-IN" sz="2400" dirty="0" smtClean="0"/>
          </a:p>
          <a:p>
            <a:pPr lvl="0"/>
            <a:r>
              <a:rPr lang="en-US" sz="2400" dirty="0" smtClean="0"/>
              <a:t>LIST VARIOUS FEATURES OF HIGH SPEED WARPING M/CS . </a:t>
            </a:r>
            <a:endParaRPr lang="en-IN" sz="2400" dirty="0" smtClean="0"/>
          </a:p>
          <a:p>
            <a:pPr lvl="0"/>
            <a:r>
              <a:rPr lang="en-US" sz="2400" dirty="0" smtClean="0"/>
              <a:t>ILLUSTRATE ON  BEAM DEFECTS </a:t>
            </a:r>
            <a:r>
              <a:rPr lang="en-IN" sz="2400" dirty="0" smtClean="0"/>
              <a:t> AND REMEDIES . </a:t>
            </a:r>
          </a:p>
          <a:p>
            <a:endParaRPr lang="en-IN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latin typeface="Baskerville Old Face" pitchFamily="18" charset="0"/>
              </a:rPr>
              <a:t>OBJECTS OF WARPING</a:t>
            </a:r>
            <a:endParaRPr lang="en-IN" dirty="0">
              <a:latin typeface="Baskerville Old Fac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IN" dirty="0" smtClean="0">
                <a:latin typeface="Baskerville Old Face" pitchFamily="18" charset="0"/>
              </a:rPr>
              <a:t>   </a:t>
            </a:r>
            <a:r>
              <a:rPr lang="en-IN" dirty="0" smtClean="0">
                <a:solidFill>
                  <a:schemeClr val="tx1"/>
                </a:solidFill>
                <a:latin typeface="Baskerville Old Face" pitchFamily="18" charset="0"/>
              </a:rPr>
              <a:t>The </a:t>
            </a:r>
            <a:r>
              <a:rPr lang="en-IN" dirty="0" smtClean="0">
                <a:solidFill>
                  <a:schemeClr val="tx1"/>
                </a:solidFill>
                <a:latin typeface="Baskerville Old Face" pitchFamily="18" charset="0"/>
              </a:rPr>
              <a:t>objective of warping is to convert a predetermined number of single end packages, such as cones or cheeses into a sheet of yarn of specified length and width. The individual ends in the warp are uniformly spaced across its full width.</a:t>
            </a:r>
            <a:endParaRPr lang="en-IN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latin typeface="Baskerville Old Face" pitchFamily="18" charset="0"/>
              </a:rPr>
              <a:t>TYPES OF WARPING</a:t>
            </a:r>
            <a:endParaRPr lang="en-IN" dirty="0">
              <a:latin typeface="Baskerville Old Face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latin typeface="Baskerville Old Face" pitchFamily="18" charset="0"/>
              </a:rPr>
              <a:t>DIRECT </a:t>
            </a:r>
            <a:r>
              <a:rPr lang="en-IN" dirty="0" smtClean="0">
                <a:latin typeface="Baskerville Old Face" pitchFamily="18" charset="0"/>
              </a:rPr>
              <a:t>SYSTEM OR BEAM WARPING</a:t>
            </a:r>
          </a:p>
          <a:p>
            <a:r>
              <a:rPr lang="en-IN" dirty="0" smtClean="0">
                <a:latin typeface="Baskerville Old Face" pitchFamily="18" charset="0"/>
              </a:rPr>
              <a:t>INDIRECT SYSTEM OR SECTIONAL WARPING</a:t>
            </a:r>
            <a:endParaRPr lang="en-IN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N" sz="4000" dirty="0" smtClean="0">
                <a:latin typeface="Baskerville Old Face" pitchFamily="18" charset="0"/>
              </a:rPr>
              <a:t/>
            </a:r>
            <a:br>
              <a:rPr lang="en-IN" sz="4000" dirty="0" smtClean="0">
                <a:latin typeface="Baskerville Old Face" pitchFamily="18" charset="0"/>
              </a:rPr>
            </a:br>
            <a:r>
              <a:rPr lang="en-IN" sz="4000" dirty="0" smtClean="0">
                <a:latin typeface="Baskerville Old Face" pitchFamily="18" charset="0"/>
              </a:rPr>
              <a:t>DIRECT SYSTEM OR BEAM WARPING</a:t>
            </a:r>
            <a:r>
              <a:rPr lang="en-IN" sz="4000" dirty="0" smtClean="0">
                <a:latin typeface="Baskerville Old Face" pitchFamily="18" charset="0"/>
              </a:rPr>
              <a:t/>
            </a:r>
            <a:br>
              <a:rPr lang="en-IN" sz="4000" dirty="0" smtClean="0">
                <a:latin typeface="Baskerville Old Face" pitchFamily="18" charset="0"/>
              </a:rPr>
            </a:b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    In </a:t>
            </a:r>
            <a:r>
              <a:rPr lang="en-IN" dirty="0" smtClean="0"/>
              <a:t>this system ,warps are prepared by placing the individual yarn packages in a large frame called a creel .The yarns are uniformly spaced by placing them into the dents of an expanding comb of a reed and wound onto a big double flanged beam called </a:t>
            </a:r>
            <a:r>
              <a:rPr lang="en-IN" dirty="0" err="1" smtClean="0"/>
              <a:t>Warper</a:t>
            </a:r>
            <a:r>
              <a:rPr lang="en-IN" dirty="0" smtClean="0"/>
              <a:t> beam or Back beam . The capacity of the creel is about 400 to 500 ends 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CREEL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sz="3600" dirty="0" smtClean="0"/>
              <a:t>   There </a:t>
            </a:r>
            <a:r>
              <a:rPr lang="en-IN" sz="3600" dirty="0" smtClean="0"/>
              <a:t>are mainly two types of creels used for beam warping m/</a:t>
            </a:r>
            <a:r>
              <a:rPr lang="en-IN" sz="3600" dirty="0" err="1" smtClean="0"/>
              <a:t>cs</a:t>
            </a:r>
            <a:r>
              <a:rPr lang="en-IN" sz="3600" dirty="0" smtClean="0"/>
              <a:t> .They are ---</a:t>
            </a:r>
          </a:p>
          <a:p>
            <a:r>
              <a:rPr lang="en-IN" dirty="0" smtClean="0"/>
              <a:t>V-creel and </a:t>
            </a:r>
          </a:p>
          <a:p>
            <a:r>
              <a:rPr lang="en-IN" dirty="0" smtClean="0"/>
              <a:t>Rectangular creel 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SLOW SPEED WARPING M/C</a:t>
            </a:r>
            <a:endParaRPr lang="en-IN" dirty="0"/>
          </a:p>
        </p:txBody>
      </p:sp>
      <p:pic>
        <p:nvPicPr>
          <p:cNvPr id="1026" name="Picture 2" descr="C:\Users\HP\Desktop\BT\20170709_205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1000" contrast="51000"/>
          </a:blip>
          <a:srcRect/>
          <a:stretch>
            <a:fillRect/>
          </a:stretch>
        </p:blipFill>
        <p:spPr bwMode="auto">
          <a:xfrm>
            <a:off x="1214414" y="1571612"/>
            <a:ext cx="680352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193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CHAPTER 1: WARPING</vt:lpstr>
      <vt:lpstr>OBJECTS OF WARPING</vt:lpstr>
      <vt:lpstr>TYPES OF WARPING</vt:lpstr>
      <vt:lpstr> DIRECT SYSTEM OR BEAM WARPING </vt:lpstr>
      <vt:lpstr>CREEL</vt:lpstr>
      <vt:lpstr>SLOW SPEED WARPING M/C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WARPING</dc:title>
  <dc:creator>HP</dc:creator>
  <cp:lastModifiedBy>HP</cp:lastModifiedBy>
  <cp:revision>36</cp:revision>
  <dcterms:created xsi:type="dcterms:W3CDTF">2017-05-15T12:47:37Z</dcterms:created>
  <dcterms:modified xsi:type="dcterms:W3CDTF">2017-12-27T13:15:11Z</dcterms:modified>
</cp:coreProperties>
</file>