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83625-602E-4CA0-A780-8A90ED8BA026}" type="datetimeFigureOut">
              <a:rPr lang="en-US" smtClean="0"/>
              <a:pPr/>
              <a:t>1/24/2020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22DE0-5EF8-4946-B5E0-1164AB01417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FABRIC MANUFACTURE-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</a:rPr>
              <a:t>lll</a:t>
            </a:r>
            <a:endParaRPr lang="en-IN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15110" cy="2471758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400" smtClean="0">
                <a:solidFill>
                  <a:srgbClr val="00B050"/>
                </a:solidFill>
              </a:rPr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Weft insertion by Projectile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Weft insertion by Rapier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B0F0"/>
                </a:solidFill>
              </a:rPr>
              <a:t>Weft insertion by Air jet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Weft insertion by other methods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2060"/>
                </a:solidFill>
              </a:rPr>
              <a:t>Weaving certain commercial Fabrics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Non-woven Fabrics</a:t>
            </a:r>
          </a:p>
          <a:p>
            <a:pPr algn="l">
              <a:buFont typeface="Wingdings" pitchFamily="2" charset="2"/>
              <a:buChar char="Ø"/>
            </a:pPr>
            <a:endParaRPr lang="en-US" sz="2400" dirty="0" smtClean="0"/>
          </a:p>
          <a:p>
            <a:pPr algn="l">
              <a:buFont typeface="Wingdings" pitchFamily="2" charset="2"/>
              <a:buChar char="Ø"/>
            </a:pPr>
            <a:endParaRPr lang="en-US" dirty="0" smtClean="0"/>
          </a:p>
          <a:p>
            <a:pPr algn="l">
              <a:buFont typeface="Wingdings" pitchFamily="2" charset="2"/>
              <a:buChar char="Ø"/>
            </a:pP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Weft insertion by  Water jet- Requirements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lnSpcReduction="10000"/>
          </a:bodyPr>
          <a:lstStyle/>
          <a:p>
            <a:endParaRPr lang="en-US" dirty="0" smtClean="0">
              <a:solidFill>
                <a:srgbClr val="00B05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Warp and Weft  yarns must be water- insensitive </a:t>
            </a:r>
            <a:r>
              <a:rPr lang="en-US" sz="2800" dirty="0" err="1" smtClean="0">
                <a:solidFill>
                  <a:srgbClr val="FF0000"/>
                </a:solidFill>
              </a:rPr>
              <a:t>ie</a:t>
            </a:r>
            <a:r>
              <a:rPr lang="en-US" sz="2800" dirty="0" smtClean="0">
                <a:solidFill>
                  <a:srgbClr val="FF0000"/>
                </a:solidFill>
              </a:rPr>
              <a:t>. Hydrophobic.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All the m/c parts that get wet must of corrosion resistant.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Thermoplastic yarns offer advantage of using heated blade for weft cutting and fused selvedge formation.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Each water jet loom is provided with a miniature pump to feed water under pressure to the nozzle.</a:t>
            </a:r>
          </a:p>
          <a:p>
            <a:r>
              <a:rPr lang="en-US" sz="2800" dirty="0" smtClean="0">
                <a:solidFill>
                  <a:srgbClr val="00B0F0"/>
                </a:solidFill>
              </a:rPr>
              <a:t>A suction slot near the cloth beam  is provided in most water jet looms to remove loose water content from the fabric.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IN" dirty="0" smtClean="0"/>
              <a:t>Merits and demerits of water jet loom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Compared to </a:t>
            </a:r>
            <a:r>
              <a:rPr lang="en-US" sz="2800" smtClean="0">
                <a:solidFill>
                  <a:srgbClr val="0070C0"/>
                </a:solidFill>
              </a:rPr>
              <a:t>other shuttle less </a:t>
            </a:r>
            <a:r>
              <a:rPr lang="en-US" sz="2800" dirty="0" smtClean="0">
                <a:solidFill>
                  <a:srgbClr val="0070C0"/>
                </a:solidFill>
              </a:rPr>
              <a:t>looms ,the </a:t>
            </a:r>
            <a:r>
              <a:rPr lang="en-IN" sz="2800" dirty="0" smtClean="0"/>
              <a:t>water jet loom is least flexible as </a:t>
            </a:r>
            <a:r>
              <a:rPr lang="en-US" sz="2800" dirty="0" smtClean="0">
                <a:solidFill>
                  <a:srgbClr val="FF0000"/>
                </a:solidFill>
              </a:rPr>
              <a:t>warp and weft  yarns must be water- insensitive </a:t>
            </a:r>
            <a:r>
              <a:rPr lang="en-US" sz="2800" dirty="0" err="1" smtClean="0">
                <a:solidFill>
                  <a:srgbClr val="FF0000"/>
                </a:solidFill>
              </a:rPr>
              <a:t>ie</a:t>
            </a:r>
            <a:r>
              <a:rPr lang="en-US" sz="2800" dirty="0" smtClean="0">
                <a:solidFill>
                  <a:srgbClr val="FF0000"/>
                </a:solidFill>
              </a:rPr>
              <a:t>. Hydrophobic.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Convenient range of fabric is only medium wt. only.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Maximum width of machine is 230 cm.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Best loom for weaving 100% filament  fabric production in mass scale.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Hydraulic weft insertion is the lowest energy consuming and least noisy loom.</a:t>
            </a:r>
            <a:endParaRPr lang="en-IN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194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FABRIC MANUFACTURE-lll</vt:lpstr>
      <vt:lpstr>Weft insertion by  Water jet- Requirements</vt:lpstr>
      <vt:lpstr>Merits and demerits of water jet loom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HP</cp:lastModifiedBy>
  <cp:revision>75</cp:revision>
  <dcterms:created xsi:type="dcterms:W3CDTF">2019-12-12T13:04:55Z</dcterms:created>
  <dcterms:modified xsi:type="dcterms:W3CDTF">2020-01-24T12:44:26Z</dcterms:modified>
</cp:coreProperties>
</file>