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6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9" r:id="rId27"/>
    <p:sldId id="290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BD04E-D6ED-47C1-B2EC-898725D6902E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FF3BB-FF4C-4018-BF43-23139F4C55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18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point 3&amp;4 it should be bobbin RPM instead of bobbin speed.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F3BB-FF4C-4018-BF43-23139F4C5537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52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point no 3&amp;4 it should be</a:t>
            </a:r>
            <a:r>
              <a:rPr lang="en-US" baseline="0" dirty="0" smtClean="0"/>
              <a:t> bobbin RPM instead of bobbin speed.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F3BB-FF4C-4018-BF43-23139F4C5537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6439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DELIVERY RATE IS THE RATE OF FRONT ROLLER DELIVERY.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FF3BB-FF4C-4018-BF43-23139F4C5537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4951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D8E10A3-064B-48A5-BEE1-B4233BDFDEE3}" type="datetimeFigureOut">
              <a:rPr lang="en-IN" smtClean="0"/>
              <a:t>13/04/2020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97C615A-D759-4198-B23F-4B10614A430E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Yarn manufacture-iii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000" dirty="0" smtClean="0"/>
              <a:t>SPEED </a:t>
            </a:r>
            <a:r>
              <a:rPr lang="en-US" sz="4000" dirty="0"/>
              <a:t>FRAME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355111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865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75" y="0"/>
            <a:ext cx="91723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776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626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03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6"/>
            <a:ext cx="9144000" cy="686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241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6"/>
            <a:ext cx="9144000" cy="685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335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68"/>
            <a:ext cx="9144000" cy="6863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385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38"/>
            <a:ext cx="9144000" cy="683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712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28"/>
            <a:ext cx="9144000" cy="6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61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26"/>
            <a:ext cx="9144000" cy="68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41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eeling: Creeling is the first objective of speed frame &#10;arrangement. By the creeling, small amount of draft is applied 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621"/>
            <a:ext cx="9179421" cy="684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991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8"/>
            <a:ext cx="9144000" cy="686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942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705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24"/>
            <a:ext cx="9144000" cy="686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234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"/>
            <a:ext cx="9144000" cy="685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158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607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8865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WINDING 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5400" dirty="0" smtClean="0"/>
              <a:t>FOR WINDING TO TAKE PLACE WINDING RATE MUST ALWAYS BE EQUAL TO THE DELIVERY RATE</a:t>
            </a:r>
            <a:r>
              <a:rPr lang="en-US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66052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WINDING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/>
              <a:t>WINDING IS TAKING PLACE ONLY BECAUSE THERE IS A DIFFERENCE IN SPEED BETWEEN BOBBIN AND FLYER </a:t>
            </a:r>
            <a:endParaRPr lang="en-US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BOTH THE BOBBIN AND FLYER ARE ROTATING IN THE SAME DIRECTION.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/>
              <a:t>WINDING RATE IS THE DIFFERENCE BETWEEN BOBBIN SPEED AND FLYER SPEED.</a:t>
            </a:r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08602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BUILDING MECHANISM-1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236" y="1330036"/>
            <a:ext cx="62830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FUNCTION:-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LAYING OF COILS JUST NEXT TO THE PREVIOUS COIL,(WITHOUT OVERLAPPING &amp; GAP INBTWEEN COILS)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REDUCE BOBBIN RPM AS DIA OF BOBBIN INCREASES.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MAINTAIN  THE  TAPPERING ANGLE OF BOBBIN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/>
              <a:t>ACTIVATE THE REVERSING MOTION.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130510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CONE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DRUMS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TOP CONE DRUM IS DRIVER, BOTTOM CONE DRUM IS DRIVEN.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TOP CONE DRUM GETS MOTION FROM MOTOR VIA TRAIN OF GEARS.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/>
              <a:t>RPM OF TOP CONE DRUM IS CONSTANT </a:t>
            </a:r>
          </a:p>
        </p:txBody>
      </p:sp>
    </p:spTree>
    <p:extLst>
      <p:ext uri="{BB962C8B-B14F-4D97-AF65-F5344CB8AC3E}">
        <p14:creationId xmlns:p14="http://schemas.microsoft.com/office/powerpoint/2010/main" val="2308506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03"/>
            <a:ext cx="9144000" cy="684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499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CONE DRUMS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/>
              <a:t>RPM OF BOTTOM CONE DRUM GOES ON REDUCING AS ROVE IS WOUND ON </a:t>
            </a:r>
            <a:r>
              <a:rPr lang="en-US" dirty="0" smtClean="0"/>
              <a:t>BOBBIN (BELT ON CONE DRUM IS MOVED AT THE END OF EACH TRAVERSE BY BUILDING MECHANISM)</a:t>
            </a:r>
            <a:endParaRPr lang="en-US" dirty="0"/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BOTTOM </a:t>
            </a:r>
            <a:r>
              <a:rPr lang="en-US" dirty="0"/>
              <a:t>CONE DRUM GIVES DRIVE TO BOBBIN RAIL AND DIFFERENTIAL GEAR </a:t>
            </a:r>
            <a:r>
              <a:rPr lang="en-US" dirty="0" smtClean="0"/>
              <a:t>BOX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6062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CONE DRUMS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/>
              <a:t>THIS IMPLIES THAT THE RATE OF MOVEMENT OF BOBBIN RAIL DECREASES AS PACKAGE DIA INCREASES.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THIS </a:t>
            </a:r>
            <a:r>
              <a:rPr lang="en-US" dirty="0"/>
              <a:t>REDUCTION IN RATE OF BOBBIN RAIL MOVEMENT IS RESPONSIBLE  FOR MAINTAINING THE NUMBER OF COILS PER UNIT LENGTH, SAME, THROUGHOUT THE PACKAGE.</a:t>
            </a:r>
            <a:endParaRPr lang="en-IN" dirty="0"/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6684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BUILDING MECHANISM-2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THE BUILDING MECHANISM GETS DRIVE FROM THE BOBBIN RAIL VIA THE POKER BAR.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THE DIRECTION OF MOVEMENT OF BOBBIN RAIL IS CHANGED BY THE REVERSING GEAR AT THE END OF EACH TRAVERSE.(TRIGERED BY BUILDING MECHANISM).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09932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DIFFERENTIAL GEAR BOX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GETS MOTION FROM TWO SOURCES –motor and bottom cone drum.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IT ADDS UP BOTH THESE TWO MOTIONS AND GIVES DRIVE TO THE BOBBIN.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AS BOTTOM CONE DRUM RPM REDUCES AS MORE AND MORE ROVE IS WOUND ON THE BOBBIN, THE RPM OF BOBBIN ALSO REDUCES.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50235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BOBBIN SPEED</a:t>
            </a:r>
            <a:endParaRPr lang="en-I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SURFACE SPEED (</a:t>
            </a:r>
            <a:r>
              <a:rPr lang="el-GR" dirty="0" smtClean="0"/>
              <a:t>π</a:t>
            </a:r>
            <a:r>
              <a:rPr lang="en-US" dirty="0" smtClean="0"/>
              <a:t> D N) OF BOBBIN IS CONSTANT 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AS DIA INCREASES RPM DECREASES SO THAT THE PRODUCT IS SAME.- for example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12x1=12, 6x2=12,4x3=12,3x4=12,2x6=12,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1x12=12.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DUE TO THIS WINDING RATE = DELIVERY RATE.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4349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57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08"/>
            <a:ext cx="8953378" cy="685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08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7484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713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211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092"/>
            <a:ext cx="9036496" cy="683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258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9755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211</TotalTime>
  <Words>403</Words>
  <Application>Microsoft Office PowerPoint</Application>
  <PresentationFormat>On-screen Show (4:3)</PresentationFormat>
  <Paragraphs>43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Opulent</vt:lpstr>
      <vt:lpstr>Yarn manufacture-iii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WINDING </vt:lpstr>
      <vt:lpstr>WINDING</vt:lpstr>
      <vt:lpstr>BUILDING MECHANISM-1</vt:lpstr>
      <vt:lpstr>CONE DRUMS</vt:lpstr>
      <vt:lpstr>CONE DRUMS</vt:lpstr>
      <vt:lpstr>CONE DRUMS</vt:lpstr>
      <vt:lpstr>BUILDING MECHANISM-2</vt:lpstr>
      <vt:lpstr>DIFFERENTIAL GEAR BOX</vt:lpstr>
      <vt:lpstr>BOBBIN SPEED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SPPED FRAME</dc:title>
  <dc:creator>Acer</dc:creator>
  <cp:lastModifiedBy>Acer</cp:lastModifiedBy>
  <cp:revision>35</cp:revision>
  <dcterms:created xsi:type="dcterms:W3CDTF">2020-04-12T07:53:36Z</dcterms:created>
  <dcterms:modified xsi:type="dcterms:W3CDTF">2020-04-13T08:00:44Z</dcterms:modified>
</cp:coreProperties>
</file>