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officeDocument/2006/relationships/extended-properties" Target="docProps/app.xml"/><Relationship Id="rId3" Type="http://schemas.openxmlformats.org/package/2006/relationships/metadata/core-properties" Target="docProps/core.xml"/></Relationships>
</file>

<file path=ppt/presentation.xml><?xml version="1.0" encoding="utf-8"?>
<p:presentation xmlns:p="http://schemas.openxmlformats.org/presentationml/2006/main" xmlns:r="http://schemas.openxmlformats.org/officeDocument/2006/relationships" xmlns:a="http://schemas.openxmlformats.org/drawingml/2006/main" saveSubsetFonts="1">
  <p:sldMasterIdLst>
    <p:sldMasterId id="2147483660" r:id="rId1"/>
  </p:sldMasterIdLst>
  <p:notesMasterIdLst>
    <p:notesMasterId r:id="rId2"/>
  </p:notesMasterIdLst>
  <p:sldIdLst>
    <p:sldId id="259"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Lst>
  <p:sldSz type="screen4x3" cy="6858000" cx="9144000"/>
  <p:notesSz cx="6858000" cy="9144000"/>
  <p:defaultTextStyle>
    <a:defPPr>
      <a:defRPr lang="zh-CN"/>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p:defaultTextStyle>
</p:presentation>
</file>

<file path=ppt/presProps.xml><?xml version="1.0" encoding="utf-8"?>
<p:presentationPr xmlns:p="http://schemas.openxmlformats.org/presentationml/2006/main" xmlns:r="http://schemas.openxmlformats.org/officeDocument/2006/relationships" xmlns:a="http://schemas.openxmlformats.org/drawingml/2006/main"/>
</file>

<file path=ppt/tableStyles.xml><?xml version="1.0" encoding="utf-8"?>
<a:tblStyleLst xmlns:a="http://schemas.openxmlformats.org/drawingml/2006/main" def="{5C22544A-7EE6-4342-B048-85BDC9FD1C3A}"/>
</file>

<file path=ppt/viewProps.xml><?xml version="1.0" encoding="utf-8"?>
<p:viewPr xmlns:p="http://schemas.openxmlformats.org/presentationml/2006/main" xmlns:r="http://schemas.openxmlformats.org/officeDocument/2006/relationships" xmlns:a="http://schemas.openxmlformats.org/drawingml/2006/main">
  <p:normalViewPr horzBarState="maximized">
    <p:restoredLeft sz="15987" autoAdjust="0"/>
    <p:restoredTop sz="94660"/>
  </p:normalViewPr>
  <p:slideViewPr>
    <p:cSldViewPr snapToGrid="0">
      <p:cViewPr varScale="1">
        <p:scale>
          <a:sx n="116" d="100"/>
          <a:sy n="116" d="100"/>
        </p:scale>
        <p:origin x="1446" y="108"/>
      </p:cViewPr>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notesMaster" Target="notesMasters/notes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tableStyles" Target="tableStyles.xml"/><Relationship Id="rId19" Type="http://schemas.openxmlformats.org/officeDocument/2006/relationships/presProps" Target="presProps.xml"/><Relationship Id="rId2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p:bgPr>
    </p:bg>
    <p:spTree>
      <p:nvGrpSpPr>
        <p:cNvPr id="31" name=""/>
        <p:cNvGrpSpPr/>
        <p:nvPr/>
      </p:nvGrpSpPr>
      <p:grpSpPr>
        <a:xfrm>
          <a:off x="0" y="0"/>
          <a:ext cx="0" cy="0"/>
          <a:chOff x="0" y="0"/>
          <a:chExt cx="0" cy="0"/>
        </a:xfrm>
      </p:grpSpPr>
      <p:sp>
        <p:nvSpPr>
          <p:cNvPr id="1048645" name="Rectangle 2"/>
          <p:cNvSpPr>
            <a:spLocks noGrp="1" noChangeArrowheads="1"/>
          </p:cNvSpPr>
          <p:nvPr>
            <p:ph type="hdr" sz="quarter"/>
          </p:nvPr>
        </p:nvSpPr>
        <p:spPr bwMode="auto">
          <a:xfrm>
            <a:off x="2" y="1"/>
            <a:ext cx="3076575" cy="512763"/>
          </a:xfrm>
          <a:prstGeom prst="rect"/>
          <a:noFill/>
          <a:ln w="9525">
            <a:noFill/>
            <a:miter lim="800000"/>
            <a:headEnd/>
            <a:tailEnd/>
          </a:ln>
          <a:effectLst/>
        </p:spPr>
        <p:txBody>
          <a:bodyPr anchor="t" anchorCtr="0" bIns="45745" compatLnSpc="1" lIns="91492" numCol="1" rIns="91492" tIns="45745" vert="horz" wrap="square">
            <a:prstTxWarp prst="textNoShape"/>
          </a:bodyPr>
          <a:lstStyle>
            <a:lvl1pPr algn="l">
              <a:defRPr sz="1100"/>
            </a:lvl1pPr>
          </a:lstStyle>
          <a:p>
            <a:endParaRPr lang="en-US"/>
          </a:p>
        </p:txBody>
      </p:sp>
      <p:sp>
        <p:nvSpPr>
          <p:cNvPr id="1048646" name="Rectangle 3"/>
          <p:cNvSpPr>
            <a:spLocks noGrp="1" noChangeArrowheads="1"/>
          </p:cNvSpPr>
          <p:nvPr>
            <p:ph type="dt" idx="1"/>
          </p:nvPr>
        </p:nvSpPr>
        <p:spPr bwMode="auto">
          <a:xfrm>
            <a:off x="4021139" y="1"/>
            <a:ext cx="3076575" cy="512763"/>
          </a:xfrm>
          <a:prstGeom prst="rect"/>
          <a:noFill/>
          <a:ln w="9525">
            <a:noFill/>
            <a:miter lim="800000"/>
            <a:headEnd/>
            <a:tailEnd/>
          </a:ln>
          <a:effectLst/>
        </p:spPr>
        <p:txBody>
          <a:bodyPr anchor="t" anchorCtr="0" bIns="45745" compatLnSpc="1" lIns="91492" numCol="1" rIns="91492" tIns="45745" vert="horz" wrap="square">
            <a:prstTxWarp prst="textNoShape"/>
          </a:bodyPr>
          <a:lstStyle>
            <a:lvl1pPr algn="r">
              <a:defRPr sz="1100"/>
            </a:lvl1pPr>
          </a:lstStyle>
          <a:p>
            <a:endParaRPr lang="en-US"/>
          </a:p>
        </p:txBody>
      </p:sp>
      <p:sp>
        <p:nvSpPr>
          <p:cNvPr id="1048647" name="Rectangle 4"/>
          <p:cNvSpPr>
            <a:spLocks noChangeAspect="1" noRot="1" noGrp="1" noChangeArrowheads="1" noTextEdit="1"/>
          </p:cNvSpPr>
          <p:nvPr>
            <p:ph type="sldImg" idx="2"/>
          </p:nvPr>
        </p:nvSpPr>
        <p:spPr bwMode="auto">
          <a:xfrm>
            <a:off x="990600" y="766763"/>
            <a:ext cx="5118100" cy="3838575"/>
          </a:xfrm>
          <a:prstGeom prst="rect"/>
          <a:noFill/>
          <a:ln w="9525">
            <a:solidFill>
              <a:srgbClr val="000000"/>
            </a:solidFill>
            <a:miter lim="800000"/>
            <a:headEnd/>
            <a:tailEnd/>
          </a:ln>
          <a:effectLst/>
        </p:spPr>
      </p:sp>
      <p:sp>
        <p:nvSpPr>
          <p:cNvPr id="1048648" name="Rectangle 5"/>
          <p:cNvSpPr>
            <a:spLocks noGrp="1" noChangeArrowheads="1"/>
          </p:cNvSpPr>
          <p:nvPr>
            <p:ph type="body" sz="quarter" idx="3"/>
          </p:nvPr>
        </p:nvSpPr>
        <p:spPr bwMode="auto">
          <a:xfrm>
            <a:off x="709614" y="4862514"/>
            <a:ext cx="5680075" cy="4605337"/>
          </a:xfrm>
          <a:prstGeom prst="rect"/>
          <a:noFill/>
          <a:ln w="9525">
            <a:noFill/>
            <a:miter lim="800000"/>
            <a:headEnd/>
            <a:tailEnd/>
          </a:ln>
          <a:effectLst/>
        </p:spPr>
        <p:txBody>
          <a:bodyPr anchor="t" anchorCtr="0" bIns="45745" compatLnSpc="1" lIns="91492" numCol="1" rIns="91492" tIns="45745" vert="horz" wrap="square">
            <a:prstTxWarp prst="textNoShape"/>
          </a:bodyPr>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48649" name="Rectangle 6"/>
          <p:cNvSpPr>
            <a:spLocks noGrp="1" noChangeArrowheads="1"/>
          </p:cNvSpPr>
          <p:nvPr>
            <p:ph type="ftr" sz="quarter" idx="4"/>
          </p:nvPr>
        </p:nvSpPr>
        <p:spPr bwMode="auto">
          <a:xfrm>
            <a:off x="2" y="9720264"/>
            <a:ext cx="3076575" cy="512762"/>
          </a:xfrm>
          <a:prstGeom prst="rect"/>
          <a:noFill/>
          <a:ln w="9525">
            <a:noFill/>
            <a:miter lim="800000"/>
            <a:headEnd/>
            <a:tailEnd/>
          </a:ln>
          <a:effectLst/>
        </p:spPr>
        <p:txBody>
          <a:bodyPr anchor="b" anchorCtr="0" bIns="45745" compatLnSpc="1" lIns="91492" numCol="1" rIns="91492" tIns="45745" vert="horz" wrap="square">
            <a:prstTxWarp prst="textNoShape"/>
          </a:bodyPr>
          <a:lstStyle>
            <a:lvl1pPr algn="l">
              <a:defRPr sz="1100"/>
            </a:lvl1pPr>
          </a:lstStyle>
          <a:p>
            <a:endParaRPr lang="en-US"/>
          </a:p>
        </p:txBody>
      </p:sp>
      <p:sp>
        <p:nvSpPr>
          <p:cNvPr id="1048650" name="Rectangle 7"/>
          <p:cNvSpPr>
            <a:spLocks noGrp="1" noChangeArrowheads="1"/>
          </p:cNvSpPr>
          <p:nvPr>
            <p:ph type="sldNum" sz="quarter" idx="5"/>
          </p:nvPr>
        </p:nvSpPr>
        <p:spPr bwMode="auto">
          <a:xfrm>
            <a:off x="4021139" y="9720264"/>
            <a:ext cx="3076575" cy="512762"/>
          </a:xfrm>
          <a:prstGeom prst="rect"/>
          <a:noFill/>
          <a:ln w="9525">
            <a:noFill/>
            <a:miter lim="800000"/>
            <a:headEnd/>
            <a:tailEnd/>
          </a:ln>
          <a:effectLst/>
        </p:spPr>
        <p:txBody>
          <a:bodyPr anchor="b" anchorCtr="0" bIns="45745" compatLnSpc="1" lIns="91492" numCol="1" rIns="91492" tIns="45745" vert="horz" wrap="square">
            <a:prstTxWarp prst="textNoShape"/>
          </a:bodyPr>
          <a:lstStyle>
            <a:lvl1pPr algn="r">
              <a:defRPr sz="1100"/>
            </a:lvl1pPr>
          </a:lstStyle>
          <a:p>
            <a:fld id="{A9A0EA98-5831-4853-B862-C702E6EB345C}" type="slidenum">
              <a:rPr lang="en-US"/>
            </a:fld>
            <a:endParaRPr lang="en-US"/>
          </a:p>
        </p:txBody>
      </p:sp>
    </p:spTree>
  </p:cSld>
  <p:clrMap accent1="accent1" accent2="accent2" accent3="accent3" accent4="accent4" accent5="accent5" accent6="accent6" bg1="lt1" bg2="lt2" tx1="dk1" tx2="dk2" hlink="hlink" folHlink="folHlink"/>
  <p:notesStyle>
    <a:lvl1pPr algn="l" fontAlgn="base" rtl="0">
      <a:spcBef>
        <a:spcPct val="30000"/>
      </a:spcBef>
      <a:spcAft>
        <a:spcPct val="0"/>
      </a:spcAft>
      <a:defRPr sz="1200" kern="1200">
        <a:solidFill>
          <a:schemeClr val="tx1"/>
        </a:solidFill>
        <a:latin typeface="Arial" charset="0"/>
        <a:ea typeface="+mn-ea"/>
        <a:cs typeface="+mn-cs"/>
      </a:defRPr>
    </a:lvl1pPr>
    <a:lvl2pPr algn="l" fontAlgn="base" marL="457200" rtl="0">
      <a:spcBef>
        <a:spcPct val="30000"/>
      </a:spcBef>
      <a:spcAft>
        <a:spcPct val="0"/>
      </a:spcAft>
      <a:defRPr sz="1200" kern="1200">
        <a:solidFill>
          <a:schemeClr val="tx1"/>
        </a:solidFill>
        <a:latin typeface="Arial" charset="0"/>
        <a:ea typeface="+mn-ea"/>
        <a:cs typeface="+mn-cs"/>
      </a:defRPr>
    </a:lvl2pPr>
    <a:lvl3pPr algn="l" fontAlgn="base" marL="914400" rtl="0">
      <a:spcBef>
        <a:spcPct val="30000"/>
      </a:spcBef>
      <a:spcAft>
        <a:spcPct val="0"/>
      </a:spcAft>
      <a:defRPr sz="1200" kern="1200">
        <a:solidFill>
          <a:schemeClr val="tx1"/>
        </a:solidFill>
        <a:latin typeface="Arial" charset="0"/>
        <a:ea typeface="+mn-ea"/>
        <a:cs typeface="+mn-cs"/>
      </a:defRPr>
    </a:lvl3pPr>
    <a:lvl4pPr algn="l" fontAlgn="base" marL="1371600" rtl="0">
      <a:spcBef>
        <a:spcPct val="30000"/>
      </a:spcBef>
      <a:spcAft>
        <a:spcPct val="0"/>
      </a:spcAft>
      <a:defRPr sz="1200" kern="1200">
        <a:solidFill>
          <a:schemeClr val="tx1"/>
        </a:solidFill>
        <a:latin typeface="Arial" charset="0"/>
        <a:ea typeface="+mn-ea"/>
        <a:cs typeface="+mn-cs"/>
      </a:defRPr>
    </a:lvl4pPr>
    <a:lvl5pPr algn="l" fontAlgn="base" marL="1828800" rtl="0">
      <a:spcBef>
        <a:spcPct val="30000"/>
      </a:spcBef>
      <a:spcAft>
        <a:spcPct val="0"/>
      </a:spcAft>
      <a:defRPr sz="1200" kern="1200">
        <a:solidFill>
          <a:schemeClr val="tx1"/>
        </a:solidFill>
        <a:latin typeface="Arial" charset="0"/>
        <a:ea typeface="+mn-ea"/>
        <a:cs typeface="+mn-cs"/>
      </a:defRPr>
    </a:lvl5pPr>
    <a:lvl6pPr algn="l" defTabSz="914400" eaLnBrk="1" hangingPunct="1" latinLnBrk="0" marL="2286000" rtl="0">
      <a:defRPr sz="1200" kern="1200">
        <a:solidFill>
          <a:schemeClr val="tx1"/>
        </a:solidFill>
        <a:latin typeface="+mn-lt"/>
        <a:ea typeface="+mn-ea"/>
        <a:cs typeface="+mn-cs"/>
      </a:defRPr>
    </a:lvl6pPr>
    <a:lvl7pPr algn="l" defTabSz="914400" eaLnBrk="1" hangingPunct="1" latinLnBrk="0" marL="2743200" rtl="0">
      <a:defRPr sz="1200" kern="1200">
        <a:solidFill>
          <a:schemeClr val="tx1"/>
        </a:solidFill>
        <a:latin typeface="+mn-lt"/>
        <a:ea typeface="+mn-ea"/>
        <a:cs typeface="+mn-cs"/>
      </a:defRPr>
    </a:lvl7pPr>
    <a:lvl8pPr algn="l" defTabSz="914400" eaLnBrk="1" hangingPunct="1" latinLnBrk="0" marL="3200400" rtl="0">
      <a:defRPr sz="1200" kern="1200">
        <a:solidFill>
          <a:schemeClr val="tx1"/>
        </a:solidFill>
        <a:latin typeface="+mn-lt"/>
        <a:ea typeface="+mn-ea"/>
        <a:cs typeface="+mn-cs"/>
      </a:defRPr>
    </a:lvl8pPr>
    <a:lvl9pPr algn="l" defTabSz="914400" eaLnBrk="1" hangingPunct="1" latinLnBrk="0" marL="3657600" rtl="0">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type="title">
  <p:cSld name="Title Slide">
    <p:spTree>
      <p:nvGrpSpPr>
        <p:cNvPr id="17" name=""/>
        <p:cNvGrpSpPr/>
        <p:nvPr/>
      </p:nvGrpSpPr>
      <p:grpSpPr>
        <a:xfrm>
          <a:off x="0" y="0"/>
          <a:ext cx="0" cy="0"/>
          <a:chOff x="0" y="0"/>
          <a:chExt cx="0" cy="0"/>
        </a:xfrm>
      </p:grpSpPr>
      <p:sp>
        <p:nvSpPr>
          <p:cNvPr id="1048581" name="Title 1"/>
          <p:cNvSpPr>
            <a:spLocks noGrp="1"/>
          </p:cNvSpPr>
          <p:nvPr>
            <p:ph type="ctrTitle"/>
          </p:nvPr>
        </p:nvSpPr>
        <p:spPr>
          <a:xfrm>
            <a:off x="685800" y="1122363"/>
            <a:ext cx="7772400" cy="2387600"/>
          </a:xfrm>
        </p:spPr>
        <p:txBody>
          <a:bodyPr anchor="b"/>
          <a:lstStyle>
            <a:lvl1pPr algn="ctr">
              <a:defRPr sz="6000"/>
            </a:lvl1pPr>
          </a:lstStyle>
          <a:p>
            <a:r>
              <a:rPr altLang="zh-CN" lang="en-US" smtClean="0"/>
              <a:t>Click to edit Master title style</a:t>
            </a:r>
            <a:endParaRPr dirty="0" lang="en-US"/>
          </a:p>
        </p:txBody>
      </p:sp>
      <p:sp>
        <p:nvSpPr>
          <p:cNvPr id="1048582" name="Subtitle 2"/>
          <p:cNvSpPr>
            <a:spLocks noGrp="1"/>
          </p:cNvSpPr>
          <p:nvPr>
            <p:ph type="subTitle" idx="1"/>
          </p:nvPr>
        </p:nvSpPr>
        <p:spPr>
          <a:xfrm>
            <a:off x="1143000" y="3602038"/>
            <a:ext cx="6858000" cy="1655762"/>
          </a:xfrm>
        </p:spPr>
        <p:txBody>
          <a:bodyPr/>
          <a:lstStyle>
            <a:lvl1pPr algn="ctr" indent="0" marL="0">
              <a:buNone/>
              <a:defRPr sz="2400"/>
            </a:lvl1pPr>
            <a:lvl2pPr algn="ctr" indent="0" marL="457200">
              <a:buNone/>
              <a:defRPr sz="2000"/>
            </a:lvl2pPr>
            <a:lvl3pPr algn="ctr" indent="0" marL="914400">
              <a:buNone/>
              <a:defRPr sz="1800"/>
            </a:lvl3pPr>
            <a:lvl4pPr algn="ctr" indent="0" marL="1371600">
              <a:buNone/>
              <a:defRPr sz="1600"/>
            </a:lvl4pPr>
            <a:lvl5pPr algn="ctr" indent="0" marL="1828800">
              <a:buNone/>
              <a:defRPr sz="1600"/>
            </a:lvl5pPr>
            <a:lvl6pPr algn="ctr" indent="0" marL="2286000">
              <a:buNone/>
              <a:defRPr sz="1600"/>
            </a:lvl6pPr>
            <a:lvl7pPr algn="ctr" indent="0" marL="2743200">
              <a:buNone/>
              <a:defRPr sz="1600"/>
            </a:lvl7pPr>
            <a:lvl8pPr algn="ctr" indent="0" marL="3200400">
              <a:buNone/>
              <a:defRPr sz="1600"/>
            </a:lvl8pPr>
            <a:lvl9pPr algn="ctr" indent="0" marL="3657600">
              <a:buNone/>
              <a:defRPr sz="1600"/>
            </a:lvl9pPr>
          </a:lstStyle>
          <a:p>
            <a:r>
              <a:rPr altLang="zh-CN" lang="en-US" smtClean="0"/>
              <a:t>Click to edit Master subtitle style</a:t>
            </a:r>
            <a:endParaRPr dirty="0" lang="en-US"/>
          </a:p>
        </p:txBody>
      </p:sp>
      <p:sp>
        <p:nvSpPr>
          <p:cNvPr id="1048583" name="Date Placeholder 3"/>
          <p:cNvSpPr>
            <a:spLocks noGrp="1"/>
          </p:cNvSpPr>
          <p:nvPr>
            <p:ph type="dt" sz="half" idx="10"/>
          </p:nvPr>
        </p:nvSpPr>
        <p:spPr/>
        <p:txBody>
          <a:bodyPr/>
          <a:p>
            <a:fld id="{70BC1078-46ED-40F9-8930-935BAD7C2B02}" type="datetimeFigureOut">
              <a:rPr altLang="en-US" lang="zh-CN" smtClean="0"/>
            </a:fld>
            <a:endParaRPr altLang="en-US" lang="zh-CN"/>
          </a:p>
        </p:txBody>
      </p:sp>
      <p:sp>
        <p:nvSpPr>
          <p:cNvPr id="1048584" name="Footer Placeholder 4"/>
          <p:cNvSpPr>
            <a:spLocks noGrp="1"/>
          </p:cNvSpPr>
          <p:nvPr>
            <p:ph type="ftr" sz="quarter" idx="11"/>
          </p:nvPr>
        </p:nvSpPr>
        <p:spPr/>
        <p:txBody>
          <a:bodyPr/>
          <a:p>
            <a:endParaRPr altLang="en-US" lang="zh-CN"/>
          </a:p>
        </p:txBody>
      </p:sp>
      <p:sp>
        <p:nvSpPr>
          <p:cNvPr id="1048585" name="Slide Number Placeholder 5"/>
          <p:cNvSpPr>
            <a:spLocks noGrp="1"/>
          </p:cNvSpPr>
          <p:nvPr>
            <p:ph type="sldNum" sz="quarter" idx="12"/>
          </p:nvPr>
        </p:nvSpPr>
        <p:spPr/>
        <p:txBody>
          <a:bodyPr/>
          <a:p>
            <a:fld id="{D5B52ADC-5BFA-4FBD-BEE2-16096B7F4166}" type="slidenum">
              <a:rPr altLang="en-US" lang="zh-CN" smtClean="0"/>
            </a:fld>
            <a:endParaRPr altLang="en-US" lang="zh-C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type="vertTx">
  <p:cSld name="Title and Vertical Text">
    <p:spTree>
      <p:nvGrpSpPr>
        <p:cNvPr id="29" name=""/>
        <p:cNvGrpSpPr/>
        <p:nvPr/>
      </p:nvGrpSpPr>
      <p:grpSpPr>
        <a:xfrm>
          <a:off x="0" y="0"/>
          <a:ext cx="0" cy="0"/>
          <a:chOff x="0" y="0"/>
          <a:chExt cx="0" cy="0"/>
        </a:xfrm>
      </p:grpSpPr>
      <p:sp>
        <p:nvSpPr>
          <p:cNvPr id="1048634" name="Title 1"/>
          <p:cNvSpPr>
            <a:spLocks noGrp="1"/>
          </p:cNvSpPr>
          <p:nvPr>
            <p:ph type="title"/>
          </p:nvPr>
        </p:nvSpPr>
        <p:spPr/>
        <p:txBody>
          <a:bodyPr/>
          <a:p>
            <a:r>
              <a:rPr altLang="zh-CN" lang="en-US" smtClean="0"/>
              <a:t>Click to edit Master title style</a:t>
            </a:r>
            <a:endParaRPr dirty="0" lang="en-US"/>
          </a:p>
        </p:txBody>
      </p:sp>
      <p:sp>
        <p:nvSpPr>
          <p:cNvPr id="1048635" name="Vertical Text Placeholder 2"/>
          <p:cNvSpPr>
            <a:spLocks noGrp="1"/>
          </p:cNvSpPr>
          <p:nvPr>
            <p:ph type="body" orient="vert" idx="1"/>
          </p:nvPr>
        </p:nvSpPr>
        <p:spPr/>
        <p:txBody>
          <a:bodyPr vert="eaVert"/>
          <a:p>
            <a:pPr lvl="0"/>
            <a:r>
              <a:rPr altLang="zh-CN" lang="en-US" smtClean="0"/>
              <a:t>Click to edit Master text styles</a:t>
            </a:r>
          </a:p>
          <a:p>
            <a:pPr lvl="1"/>
            <a:r>
              <a:rPr altLang="zh-CN" lang="en-US" smtClean="0"/>
              <a:t>Second level</a:t>
            </a:r>
          </a:p>
          <a:p>
            <a:pPr lvl="2"/>
            <a:r>
              <a:rPr altLang="zh-CN" lang="en-US" smtClean="0"/>
              <a:t>Third level</a:t>
            </a:r>
          </a:p>
          <a:p>
            <a:pPr lvl="3"/>
            <a:r>
              <a:rPr altLang="zh-CN" lang="en-US" smtClean="0"/>
              <a:t>Fourth level</a:t>
            </a:r>
          </a:p>
          <a:p>
            <a:pPr lvl="4"/>
            <a:r>
              <a:rPr altLang="zh-CN" lang="en-US" smtClean="0"/>
              <a:t>Fifth level</a:t>
            </a:r>
            <a:endParaRPr dirty="0" lang="en-US"/>
          </a:p>
        </p:txBody>
      </p:sp>
      <p:sp>
        <p:nvSpPr>
          <p:cNvPr id="1048636" name="Date Placeholder 3"/>
          <p:cNvSpPr>
            <a:spLocks noGrp="1"/>
          </p:cNvSpPr>
          <p:nvPr>
            <p:ph type="dt" sz="half" idx="10"/>
          </p:nvPr>
        </p:nvSpPr>
        <p:spPr/>
        <p:txBody>
          <a:bodyPr/>
          <a:p>
            <a:fld id="{70BC1078-46ED-40F9-8930-935BAD7C2B02}" type="datetimeFigureOut">
              <a:rPr altLang="en-US" lang="zh-CN" smtClean="0"/>
            </a:fld>
            <a:endParaRPr altLang="en-US" lang="zh-CN"/>
          </a:p>
        </p:txBody>
      </p:sp>
      <p:sp>
        <p:nvSpPr>
          <p:cNvPr id="1048637" name="Footer Placeholder 4"/>
          <p:cNvSpPr>
            <a:spLocks noGrp="1"/>
          </p:cNvSpPr>
          <p:nvPr>
            <p:ph type="ftr" sz="quarter" idx="11"/>
          </p:nvPr>
        </p:nvSpPr>
        <p:spPr/>
        <p:txBody>
          <a:bodyPr/>
          <a:p>
            <a:endParaRPr altLang="en-US" lang="zh-CN"/>
          </a:p>
        </p:txBody>
      </p:sp>
      <p:sp>
        <p:nvSpPr>
          <p:cNvPr id="1048638" name="Slide Number Placeholder 5"/>
          <p:cNvSpPr>
            <a:spLocks noGrp="1"/>
          </p:cNvSpPr>
          <p:nvPr>
            <p:ph type="sldNum" sz="quarter" idx="12"/>
          </p:nvPr>
        </p:nvSpPr>
        <p:spPr/>
        <p:txBody>
          <a:bodyPr/>
          <a:p>
            <a:fld id="{D5B52ADC-5BFA-4FBD-BEE2-16096B7F4166}" type="slidenum">
              <a:rPr altLang="en-US" lang="zh-CN" smtClean="0"/>
            </a:fld>
            <a:endParaRPr altLang="en-US" lang="zh-C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type="vertTitleAndTx">
  <p:cSld name="Vertical Title and Text">
    <p:spTree>
      <p:nvGrpSpPr>
        <p:cNvPr id="25" name=""/>
        <p:cNvGrpSpPr/>
        <p:nvPr/>
      </p:nvGrpSpPr>
      <p:grpSpPr>
        <a:xfrm>
          <a:off x="0" y="0"/>
          <a:ext cx="0" cy="0"/>
          <a:chOff x="0" y="0"/>
          <a:chExt cx="0" cy="0"/>
        </a:xfrm>
      </p:grpSpPr>
      <p:sp>
        <p:nvSpPr>
          <p:cNvPr id="1048615" name="Vertical Title 1"/>
          <p:cNvSpPr>
            <a:spLocks noGrp="1"/>
          </p:cNvSpPr>
          <p:nvPr>
            <p:ph type="title" orient="vert"/>
          </p:nvPr>
        </p:nvSpPr>
        <p:spPr>
          <a:xfrm>
            <a:off x="6543675" y="365125"/>
            <a:ext cx="1971675" cy="5811838"/>
          </a:xfrm>
        </p:spPr>
        <p:txBody>
          <a:bodyPr vert="eaVert"/>
          <a:p>
            <a:r>
              <a:rPr altLang="zh-CN" lang="en-US" smtClean="0"/>
              <a:t>Click to edit Master title style</a:t>
            </a:r>
            <a:endParaRPr dirty="0" lang="en-US"/>
          </a:p>
        </p:txBody>
      </p:sp>
      <p:sp>
        <p:nvSpPr>
          <p:cNvPr id="1048616" name="Vertical Text Placeholder 2"/>
          <p:cNvSpPr>
            <a:spLocks noGrp="1"/>
          </p:cNvSpPr>
          <p:nvPr>
            <p:ph type="body" orient="vert" idx="1"/>
          </p:nvPr>
        </p:nvSpPr>
        <p:spPr>
          <a:xfrm>
            <a:off x="628650" y="365125"/>
            <a:ext cx="5800725" cy="5811838"/>
          </a:xfrm>
        </p:spPr>
        <p:txBody>
          <a:bodyPr vert="eaVert"/>
          <a:p>
            <a:pPr lvl="0"/>
            <a:r>
              <a:rPr altLang="zh-CN" lang="en-US" smtClean="0"/>
              <a:t>Click to edit Master text styles</a:t>
            </a:r>
          </a:p>
          <a:p>
            <a:pPr lvl="1"/>
            <a:r>
              <a:rPr altLang="zh-CN" lang="en-US" smtClean="0"/>
              <a:t>Second level</a:t>
            </a:r>
          </a:p>
          <a:p>
            <a:pPr lvl="2"/>
            <a:r>
              <a:rPr altLang="zh-CN" lang="en-US" smtClean="0"/>
              <a:t>Third level</a:t>
            </a:r>
          </a:p>
          <a:p>
            <a:pPr lvl="3"/>
            <a:r>
              <a:rPr altLang="zh-CN" lang="en-US" smtClean="0"/>
              <a:t>Fourth level</a:t>
            </a:r>
          </a:p>
          <a:p>
            <a:pPr lvl="4"/>
            <a:r>
              <a:rPr altLang="zh-CN" lang="en-US" smtClean="0"/>
              <a:t>Fifth level</a:t>
            </a:r>
            <a:endParaRPr dirty="0" lang="en-US"/>
          </a:p>
        </p:txBody>
      </p:sp>
      <p:sp>
        <p:nvSpPr>
          <p:cNvPr id="1048617" name="Date Placeholder 3"/>
          <p:cNvSpPr>
            <a:spLocks noGrp="1"/>
          </p:cNvSpPr>
          <p:nvPr>
            <p:ph type="dt" sz="half" idx="10"/>
          </p:nvPr>
        </p:nvSpPr>
        <p:spPr/>
        <p:txBody>
          <a:bodyPr/>
          <a:p>
            <a:fld id="{70BC1078-46ED-40F9-8930-935BAD7C2B02}" type="datetimeFigureOut">
              <a:rPr altLang="en-US" lang="zh-CN" smtClean="0"/>
            </a:fld>
            <a:endParaRPr altLang="en-US" lang="zh-CN"/>
          </a:p>
        </p:txBody>
      </p:sp>
      <p:sp>
        <p:nvSpPr>
          <p:cNvPr id="1048618" name="Footer Placeholder 4"/>
          <p:cNvSpPr>
            <a:spLocks noGrp="1"/>
          </p:cNvSpPr>
          <p:nvPr>
            <p:ph type="ftr" sz="quarter" idx="11"/>
          </p:nvPr>
        </p:nvSpPr>
        <p:spPr/>
        <p:txBody>
          <a:bodyPr/>
          <a:p>
            <a:endParaRPr altLang="en-US" lang="zh-CN"/>
          </a:p>
        </p:txBody>
      </p:sp>
      <p:sp>
        <p:nvSpPr>
          <p:cNvPr id="1048619" name="Slide Number Placeholder 5"/>
          <p:cNvSpPr>
            <a:spLocks noGrp="1"/>
          </p:cNvSpPr>
          <p:nvPr>
            <p:ph type="sldNum" sz="quarter" idx="12"/>
          </p:nvPr>
        </p:nvSpPr>
        <p:spPr/>
        <p:txBody>
          <a:bodyPr/>
          <a:p>
            <a:fld id="{D5B52ADC-5BFA-4FBD-BEE2-16096B7F4166}" type="slidenum">
              <a:rPr altLang="en-US" lang="zh-CN" smtClean="0"/>
            </a:fld>
            <a:endParaRPr altLang="en-US" lang="zh-C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type="obj">
  <p:cSld name="Title and Content">
    <p:spTree>
      <p:nvGrpSpPr>
        <p:cNvPr id="23" name=""/>
        <p:cNvGrpSpPr/>
        <p:nvPr/>
      </p:nvGrpSpPr>
      <p:grpSpPr>
        <a:xfrm>
          <a:off x="0" y="0"/>
          <a:ext cx="0" cy="0"/>
          <a:chOff x="0" y="0"/>
          <a:chExt cx="0" cy="0"/>
        </a:xfrm>
      </p:grpSpPr>
      <p:sp>
        <p:nvSpPr>
          <p:cNvPr id="1048606" name="Title 1"/>
          <p:cNvSpPr>
            <a:spLocks noGrp="1"/>
          </p:cNvSpPr>
          <p:nvPr>
            <p:ph type="title"/>
          </p:nvPr>
        </p:nvSpPr>
        <p:spPr/>
        <p:txBody>
          <a:bodyPr/>
          <a:p>
            <a:r>
              <a:rPr altLang="zh-CN" lang="en-US" smtClean="0"/>
              <a:t>Click to edit Master title style</a:t>
            </a:r>
            <a:endParaRPr dirty="0" lang="en-US"/>
          </a:p>
        </p:txBody>
      </p:sp>
      <p:sp>
        <p:nvSpPr>
          <p:cNvPr id="1048607" name="Content Placeholder 2"/>
          <p:cNvSpPr>
            <a:spLocks noGrp="1"/>
          </p:cNvSpPr>
          <p:nvPr>
            <p:ph idx="1"/>
          </p:nvPr>
        </p:nvSpPr>
        <p:spPr/>
        <p:txBody>
          <a:bodyPr/>
          <a:p>
            <a:pPr lvl="0"/>
            <a:r>
              <a:rPr altLang="zh-CN" lang="en-US" smtClean="0"/>
              <a:t>Click to edit Master text styles</a:t>
            </a:r>
          </a:p>
          <a:p>
            <a:pPr lvl="1"/>
            <a:r>
              <a:rPr altLang="zh-CN" lang="en-US" smtClean="0"/>
              <a:t>Second level</a:t>
            </a:r>
          </a:p>
          <a:p>
            <a:pPr lvl="2"/>
            <a:r>
              <a:rPr altLang="zh-CN" lang="en-US" smtClean="0"/>
              <a:t>Third level</a:t>
            </a:r>
          </a:p>
          <a:p>
            <a:pPr lvl="3"/>
            <a:r>
              <a:rPr altLang="zh-CN" lang="en-US" smtClean="0"/>
              <a:t>Fourth level</a:t>
            </a:r>
          </a:p>
          <a:p>
            <a:pPr lvl="4"/>
            <a:r>
              <a:rPr altLang="zh-CN" lang="en-US" smtClean="0"/>
              <a:t>Fifth level</a:t>
            </a:r>
            <a:endParaRPr dirty="0" lang="en-US"/>
          </a:p>
        </p:txBody>
      </p:sp>
      <p:sp>
        <p:nvSpPr>
          <p:cNvPr id="1048608" name="Date Placeholder 3"/>
          <p:cNvSpPr>
            <a:spLocks noGrp="1"/>
          </p:cNvSpPr>
          <p:nvPr>
            <p:ph type="dt" sz="half" idx="10"/>
          </p:nvPr>
        </p:nvSpPr>
        <p:spPr/>
        <p:txBody>
          <a:bodyPr/>
          <a:p>
            <a:fld id="{70BC1078-46ED-40F9-8930-935BAD7C2B02}" type="datetimeFigureOut">
              <a:rPr altLang="en-US" lang="zh-CN" smtClean="0"/>
            </a:fld>
            <a:endParaRPr altLang="en-US" lang="zh-CN"/>
          </a:p>
        </p:txBody>
      </p:sp>
      <p:sp>
        <p:nvSpPr>
          <p:cNvPr id="1048609" name="Footer Placeholder 4"/>
          <p:cNvSpPr>
            <a:spLocks noGrp="1"/>
          </p:cNvSpPr>
          <p:nvPr>
            <p:ph type="ftr" sz="quarter" idx="11"/>
          </p:nvPr>
        </p:nvSpPr>
        <p:spPr/>
        <p:txBody>
          <a:bodyPr/>
          <a:p>
            <a:endParaRPr altLang="en-US" lang="zh-CN"/>
          </a:p>
        </p:txBody>
      </p:sp>
      <p:sp>
        <p:nvSpPr>
          <p:cNvPr id="1048610" name="Slide Number Placeholder 5"/>
          <p:cNvSpPr>
            <a:spLocks noGrp="1"/>
          </p:cNvSpPr>
          <p:nvPr>
            <p:ph type="sldNum" sz="quarter" idx="12"/>
          </p:nvPr>
        </p:nvSpPr>
        <p:spPr/>
        <p:txBody>
          <a:bodyPr/>
          <a:p>
            <a:fld id="{D5B52ADC-5BFA-4FBD-BEE2-16096B7F4166}" type="slidenum">
              <a:rPr altLang="en-US" lang="zh-CN" smtClean="0"/>
            </a:fld>
            <a:endParaRPr altLang="en-US" lang="zh-C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type="secHead">
  <p:cSld name="Section Header">
    <p:spTree>
      <p:nvGrpSpPr>
        <p:cNvPr id="28" name=""/>
        <p:cNvGrpSpPr/>
        <p:nvPr/>
      </p:nvGrpSpPr>
      <p:grpSpPr>
        <a:xfrm>
          <a:off x="0" y="0"/>
          <a:ext cx="0" cy="0"/>
          <a:chOff x="0" y="0"/>
          <a:chExt cx="0" cy="0"/>
        </a:xfrm>
      </p:grpSpPr>
      <p:sp>
        <p:nvSpPr>
          <p:cNvPr id="1048629" name="Title 1"/>
          <p:cNvSpPr>
            <a:spLocks noGrp="1"/>
          </p:cNvSpPr>
          <p:nvPr>
            <p:ph type="title"/>
          </p:nvPr>
        </p:nvSpPr>
        <p:spPr>
          <a:xfrm>
            <a:off x="623888" y="1709739"/>
            <a:ext cx="7886700" cy="2852737"/>
          </a:xfrm>
        </p:spPr>
        <p:txBody>
          <a:bodyPr anchor="b"/>
          <a:lstStyle>
            <a:lvl1pPr>
              <a:defRPr sz="6000"/>
            </a:lvl1pPr>
          </a:lstStyle>
          <a:p>
            <a:r>
              <a:rPr altLang="zh-CN" lang="en-US" smtClean="0"/>
              <a:t>Click to edit Master title style</a:t>
            </a:r>
            <a:endParaRPr dirty="0" lang="en-US"/>
          </a:p>
        </p:txBody>
      </p:sp>
      <p:sp>
        <p:nvSpPr>
          <p:cNvPr id="1048630" name="Text Placeholder 2"/>
          <p:cNvSpPr>
            <a:spLocks noGrp="1"/>
          </p:cNvSpPr>
          <p:nvPr>
            <p:ph type="body" idx="1"/>
          </p:nvPr>
        </p:nvSpPr>
        <p:spPr>
          <a:xfrm>
            <a:off x="623888" y="4589464"/>
            <a:ext cx="7886700" cy="1500187"/>
          </a:xfrm>
        </p:spPr>
        <p:txBody>
          <a:bodyPr/>
          <a:lstStyle>
            <a:lvl1pPr indent="0" marL="0">
              <a:buNone/>
              <a:defRPr sz="2400">
                <a:solidFill>
                  <a:schemeClr val="tx1"/>
                </a:solidFill>
              </a:defRPr>
            </a:lvl1pPr>
            <a:lvl2pPr indent="0" marL="457200">
              <a:buNone/>
              <a:defRPr sz="2000">
                <a:solidFill>
                  <a:schemeClr val="tx1">
                    <a:tint val="75000"/>
                  </a:schemeClr>
                </a:solidFill>
              </a:defRPr>
            </a:lvl2pPr>
            <a:lvl3pPr indent="0" marL="914400">
              <a:buNone/>
              <a:defRPr sz="1800">
                <a:solidFill>
                  <a:schemeClr val="tx1">
                    <a:tint val="75000"/>
                  </a:schemeClr>
                </a:solidFill>
              </a:defRPr>
            </a:lvl3pPr>
            <a:lvl4pPr indent="0" marL="1371600">
              <a:buNone/>
              <a:defRPr sz="1600">
                <a:solidFill>
                  <a:schemeClr val="tx1">
                    <a:tint val="75000"/>
                  </a:schemeClr>
                </a:solidFill>
              </a:defRPr>
            </a:lvl4pPr>
            <a:lvl5pPr indent="0" marL="1828800">
              <a:buNone/>
              <a:defRPr sz="1600">
                <a:solidFill>
                  <a:schemeClr val="tx1">
                    <a:tint val="75000"/>
                  </a:schemeClr>
                </a:solidFill>
              </a:defRPr>
            </a:lvl5pPr>
            <a:lvl6pPr indent="0" marL="2286000">
              <a:buNone/>
              <a:defRPr sz="1600">
                <a:solidFill>
                  <a:schemeClr val="tx1">
                    <a:tint val="75000"/>
                  </a:schemeClr>
                </a:solidFill>
              </a:defRPr>
            </a:lvl6pPr>
            <a:lvl7pPr indent="0" marL="2743200">
              <a:buNone/>
              <a:defRPr sz="1600">
                <a:solidFill>
                  <a:schemeClr val="tx1">
                    <a:tint val="75000"/>
                  </a:schemeClr>
                </a:solidFill>
              </a:defRPr>
            </a:lvl7pPr>
            <a:lvl8pPr indent="0" marL="3200400">
              <a:buNone/>
              <a:defRPr sz="1600">
                <a:solidFill>
                  <a:schemeClr val="tx1">
                    <a:tint val="75000"/>
                  </a:schemeClr>
                </a:solidFill>
              </a:defRPr>
            </a:lvl8pPr>
            <a:lvl9pPr indent="0" marL="3657600">
              <a:buNone/>
              <a:defRPr sz="1600">
                <a:solidFill>
                  <a:schemeClr val="tx1">
                    <a:tint val="75000"/>
                  </a:schemeClr>
                </a:solidFill>
              </a:defRPr>
            </a:lvl9pPr>
          </a:lstStyle>
          <a:p>
            <a:pPr lvl="0"/>
            <a:r>
              <a:rPr altLang="zh-CN" lang="en-US" smtClean="0"/>
              <a:t>Click to edit Master text styles</a:t>
            </a:r>
          </a:p>
        </p:txBody>
      </p:sp>
      <p:sp>
        <p:nvSpPr>
          <p:cNvPr id="1048631" name="Date Placeholder 3"/>
          <p:cNvSpPr>
            <a:spLocks noGrp="1"/>
          </p:cNvSpPr>
          <p:nvPr>
            <p:ph type="dt" sz="half" idx="10"/>
          </p:nvPr>
        </p:nvSpPr>
        <p:spPr/>
        <p:txBody>
          <a:bodyPr/>
          <a:p>
            <a:fld id="{70BC1078-46ED-40F9-8930-935BAD7C2B02}" type="datetimeFigureOut">
              <a:rPr altLang="en-US" lang="zh-CN" smtClean="0"/>
            </a:fld>
            <a:endParaRPr altLang="en-US" lang="zh-CN"/>
          </a:p>
        </p:txBody>
      </p:sp>
      <p:sp>
        <p:nvSpPr>
          <p:cNvPr id="1048632" name="Footer Placeholder 4"/>
          <p:cNvSpPr>
            <a:spLocks noGrp="1"/>
          </p:cNvSpPr>
          <p:nvPr>
            <p:ph type="ftr" sz="quarter" idx="11"/>
          </p:nvPr>
        </p:nvSpPr>
        <p:spPr/>
        <p:txBody>
          <a:bodyPr/>
          <a:p>
            <a:endParaRPr altLang="en-US" lang="zh-CN"/>
          </a:p>
        </p:txBody>
      </p:sp>
      <p:sp>
        <p:nvSpPr>
          <p:cNvPr id="1048633" name="Slide Number Placeholder 5"/>
          <p:cNvSpPr>
            <a:spLocks noGrp="1"/>
          </p:cNvSpPr>
          <p:nvPr>
            <p:ph type="sldNum" sz="quarter" idx="12"/>
          </p:nvPr>
        </p:nvSpPr>
        <p:spPr/>
        <p:txBody>
          <a:bodyPr/>
          <a:p>
            <a:fld id="{D5B52ADC-5BFA-4FBD-BEE2-16096B7F4166}" type="slidenum">
              <a:rPr altLang="en-US" lang="zh-CN" smtClean="0"/>
            </a:fld>
            <a:endParaRPr altLang="en-US" lang="zh-C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type="twoObj">
  <p:cSld name="Two Content">
    <p:spTree>
      <p:nvGrpSpPr>
        <p:cNvPr id="21" name=""/>
        <p:cNvGrpSpPr/>
        <p:nvPr/>
      </p:nvGrpSpPr>
      <p:grpSpPr>
        <a:xfrm>
          <a:off x="0" y="0"/>
          <a:ext cx="0" cy="0"/>
          <a:chOff x="0" y="0"/>
          <a:chExt cx="0" cy="0"/>
        </a:xfrm>
      </p:grpSpPr>
      <p:sp>
        <p:nvSpPr>
          <p:cNvPr id="1048592" name="Title 1"/>
          <p:cNvSpPr>
            <a:spLocks noGrp="1"/>
          </p:cNvSpPr>
          <p:nvPr>
            <p:ph type="title"/>
          </p:nvPr>
        </p:nvSpPr>
        <p:spPr/>
        <p:txBody>
          <a:bodyPr/>
          <a:p>
            <a:r>
              <a:rPr altLang="zh-CN" lang="en-US" smtClean="0"/>
              <a:t>Click to edit Master title style</a:t>
            </a:r>
            <a:endParaRPr dirty="0" lang="en-US"/>
          </a:p>
        </p:txBody>
      </p:sp>
      <p:sp>
        <p:nvSpPr>
          <p:cNvPr id="1048593" name="Content Placeholder 2"/>
          <p:cNvSpPr>
            <a:spLocks noGrp="1"/>
          </p:cNvSpPr>
          <p:nvPr>
            <p:ph sz="half" idx="1"/>
          </p:nvPr>
        </p:nvSpPr>
        <p:spPr>
          <a:xfrm>
            <a:off x="628650" y="1825625"/>
            <a:ext cx="3886200" cy="4351338"/>
          </a:xfrm>
        </p:spPr>
        <p:txBody>
          <a:bodyPr/>
          <a:p>
            <a:pPr lvl="0"/>
            <a:r>
              <a:rPr altLang="zh-CN" lang="en-US" smtClean="0"/>
              <a:t>Click to edit Master text styles</a:t>
            </a:r>
          </a:p>
          <a:p>
            <a:pPr lvl="1"/>
            <a:r>
              <a:rPr altLang="zh-CN" lang="en-US" smtClean="0"/>
              <a:t>Second level</a:t>
            </a:r>
          </a:p>
          <a:p>
            <a:pPr lvl="2"/>
            <a:r>
              <a:rPr altLang="zh-CN" lang="en-US" smtClean="0"/>
              <a:t>Third level</a:t>
            </a:r>
          </a:p>
          <a:p>
            <a:pPr lvl="3"/>
            <a:r>
              <a:rPr altLang="zh-CN" lang="en-US" smtClean="0"/>
              <a:t>Fourth level</a:t>
            </a:r>
          </a:p>
          <a:p>
            <a:pPr lvl="4"/>
            <a:r>
              <a:rPr altLang="zh-CN" lang="en-US" smtClean="0"/>
              <a:t>Fifth level</a:t>
            </a:r>
            <a:endParaRPr dirty="0" lang="en-US"/>
          </a:p>
        </p:txBody>
      </p:sp>
      <p:sp>
        <p:nvSpPr>
          <p:cNvPr id="1048594" name="Content Placeholder 3"/>
          <p:cNvSpPr>
            <a:spLocks noGrp="1"/>
          </p:cNvSpPr>
          <p:nvPr>
            <p:ph sz="half" idx="2"/>
          </p:nvPr>
        </p:nvSpPr>
        <p:spPr>
          <a:xfrm>
            <a:off x="4629150" y="1825625"/>
            <a:ext cx="3886200" cy="4351338"/>
          </a:xfrm>
        </p:spPr>
        <p:txBody>
          <a:bodyPr/>
          <a:p>
            <a:pPr lvl="0"/>
            <a:r>
              <a:rPr altLang="zh-CN" lang="en-US" smtClean="0"/>
              <a:t>Click to edit Master text styles</a:t>
            </a:r>
          </a:p>
          <a:p>
            <a:pPr lvl="1"/>
            <a:r>
              <a:rPr altLang="zh-CN" lang="en-US" smtClean="0"/>
              <a:t>Second level</a:t>
            </a:r>
          </a:p>
          <a:p>
            <a:pPr lvl="2"/>
            <a:r>
              <a:rPr altLang="zh-CN" lang="en-US" smtClean="0"/>
              <a:t>Third level</a:t>
            </a:r>
          </a:p>
          <a:p>
            <a:pPr lvl="3"/>
            <a:r>
              <a:rPr altLang="zh-CN" lang="en-US" smtClean="0"/>
              <a:t>Fourth level</a:t>
            </a:r>
          </a:p>
          <a:p>
            <a:pPr lvl="4"/>
            <a:r>
              <a:rPr altLang="zh-CN" lang="en-US" smtClean="0"/>
              <a:t>Fifth level</a:t>
            </a:r>
            <a:endParaRPr dirty="0" lang="en-US"/>
          </a:p>
        </p:txBody>
      </p:sp>
      <p:sp>
        <p:nvSpPr>
          <p:cNvPr id="1048595" name="Date Placeholder 4"/>
          <p:cNvSpPr>
            <a:spLocks noGrp="1"/>
          </p:cNvSpPr>
          <p:nvPr>
            <p:ph type="dt" sz="half" idx="10"/>
          </p:nvPr>
        </p:nvSpPr>
        <p:spPr/>
        <p:txBody>
          <a:bodyPr/>
          <a:p>
            <a:fld id="{70BC1078-46ED-40F9-8930-935BAD7C2B02}" type="datetimeFigureOut">
              <a:rPr altLang="en-US" lang="zh-CN" smtClean="0"/>
            </a:fld>
            <a:endParaRPr altLang="en-US" lang="zh-CN"/>
          </a:p>
        </p:txBody>
      </p:sp>
      <p:sp>
        <p:nvSpPr>
          <p:cNvPr id="1048596" name="Footer Placeholder 5"/>
          <p:cNvSpPr>
            <a:spLocks noGrp="1"/>
          </p:cNvSpPr>
          <p:nvPr>
            <p:ph type="ftr" sz="quarter" idx="11"/>
          </p:nvPr>
        </p:nvSpPr>
        <p:spPr/>
        <p:txBody>
          <a:bodyPr/>
          <a:p>
            <a:endParaRPr altLang="en-US" lang="zh-CN"/>
          </a:p>
        </p:txBody>
      </p:sp>
      <p:sp>
        <p:nvSpPr>
          <p:cNvPr id="1048597" name="Slide Number Placeholder 6"/>
          <p:cNvSpPr>
            <a:spLocks noGrp="1"/>
          </p:cNvSpPr>
          <p:nvPr>
            <p:ph type="sldNum" sz="quarter" idx="12"/>
          </p:nvPr>
        </p:nvSpPr>
        <p:spPr/>
        <p:txBody>
          <a:bodyPr/>
          <a:p>
            <a:fld id="{D5B52ADC-5BFA-4FBD-BEE2-16096B7F4166}" type="slidenum">
              <a:rPr altLang="en-US" lang="zh-CN" smtClean="0"/>
            </a:fld>
            <a:endParaRPr altLang="en-US" lang="zh-C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type="twoTxTwoObj">
  <p:cSld name="Comparison">
    <p:spTree>
      <p:nvGrpSpPr>
        <p:cNvPr id="22" name=""/>
        <p:cNvGrpSpPr/>
        <p:nvPr/>
      </p:nvGrpSpPr>
      <p:grpSpPr>
        <a:xfrm>
          <a:off x="0" y="0"/>
          <a:ext cx="0" cy="0"/>
          <a:chOff x="0" y="0"/>
          <a:chExt cx="0" cy="0"/>
        </a:xfrm>
      </p:grpSpPr>
      <p:sp>
        <p:nvSpPr>
          <p:cNvPr id="1048598" name="Title 1"/>
          <p:cNvSpPr>
            <a:spLocks noGrp="1"/>
          </p:cNvSpPr>
          <p:nvPr>
            <p:ph type="title"/>
          </p:nvPr>
        </p:nvSpPr>
        <p:spPr>
          <a:xfrm>
            <a:off x="629841" y="365126"/>
            <a:ext cx="7886700" cy="1325563"/>
          </a:xfrm>
        </p:spPr>
        <p:txBody>
          <a:bodyPr/>
          <a:p>
            <a:r>
              <a:rPr altLang="zh-CN" lang="en-US" smtClean="0"/>
              <a:t>Click to edit Master title style</a:t>
            </a:r>
            <a:endParaRPr dirty="0" lang="en-US"/>
          </a:p>
        </p:txBody>
      </p:sp>
      <p:sp>
        <p:nvSpPr>
          <p:cNvPr id="1048599" name="Text Placeholder 2"/>
          <p:cNvSpPr>
            <a:spLocks noGrp="1"/>
          </p:cNvSpPr>
          <p:nvPr>
            <p:ph type="body" idx="1"/>
          </p:nvPr>
        </p:nvSpPr>
        <p:spPr>
          <a:xfrm>
            <a:off x="629842" y="1681163"/>
            <a:ext cx="3868340" cy="823912"/>
          </a:xfrm>
        </p:spPr>
        <p:txBody>
          <a:bodyPr anchor="b"/>
          <a:lstStyle>
            <a:lvl1pPr indent="0" marL="0">
              <a:buNone/>
              <a:defRPr b="1" sz="2400"/>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altLang="zh-CN" lang="en-US" smtClean="0"/>
              <a:t>Click to edit Master text styles</a:t>
            </a:r>
          </a:p>
        </p:txBody>
      </p:sp>
      <p:sp>
        <p:nvSpPr>
          <p:cNvPr id="1048600" name="Content Placeholder 3"/>
          <p:cNvSpPr>
            <a:spLocks noGrp="1"/>
          </p:cNvSpPr>
          <p:nvPr>
            <p:ph sz="half" idx="2"/>
          </p:nvPr>
        </p:nvSpPr>
        <p:spPr>
          <a:xfrm>
            <a:off x="629842" y="2505075"/>
            <a:ext cx="3868340" cy="3684588"/>
          </a:xfrm>
        </p:spPr>
        <p:txBody>
          <a:bodyPr/>
          <a:p>
            <a:pPr lvl="0"/>
            <a:r>
              <a:rPr altLang="zh-CN" lang="en-US" smtClean="0"/>
              <a:t>Click to edit Master text styles</a:t>
            </a:r>
          </a:p>
          <a:p>
            <a:pPr lvl="1"/>
            <a:r>
              <a:rPr altLang="zh-CN" lang="en-US" smtClean="0"/>
              <a:t>Second level</a:t>
            </a:r>
          </a:p>
          <a:p>
            <a:pPr lvl="2"/>
            <a:r>
              <a:rPr altLang="zh-CN" lang="en-US" smtClean="0"/>
              <a:t>Third level</a:t>
            </a:r>
          </a:p>
          <a:p>
            <a:pPr lvl="3"/>
            <a:r>
              <a:rPr altLang="zh-CN" lang="en-US" smtClean="0"/>
              <a:t>Fourth level</a:t>
            </a:r>
          </a:p>
          <a:p>
            <a:pPr lvl="4"/>
            <a:r>
              <a:rPr altLang="zh-CN" lang="en-US" smtClean="0"/>
              <a:t>Fifth level</a:t>
            </a:r>
            <a:endParaRPr dirty="0" lang="en-US"/>
          </a:p>
        </p:txBody>
      </p:sp>
      <p:sp>
        <p:nvSpPr>
          <p:cNvPr id="1048601" name="Text Placeholder 4"/>
          <p:cNvSpPr>
            <a:spLocks noGrp="1"/>
          </p:cNvSpPr>
          <p:nvPr>
            <p:ph type="body" sz="quarter" idx="3"/>
          </p:nvPr>
        </p:nvSpPr>
        <p:spPr>
          <a:xfrm>
            <a:off x="4629150" y="1681163"/>
            <a:ext cx="3887391" cy="823912"/>
          </a:xfrm>
        </p:spPr>
        <p:txBody>
          <a:bodyPr anchor="b"/>
          <a:lstStyle>
            <a:lvl1pPr indent="0" marL="0">
              <a:buNone/>
              <a:defRPr b="1" sz="2400"/>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altLang="zh-CN" lang="en-US" smtClean="0"/>
              <a:t>Click to edit Master text styles</a:t>
            </a:r>
          </a:p>
        </p:txBody>
      </p:sp>
      <p:sp>
        <p:nvSpPr>
          <p:cNvPr id="1048602" name="Content Placeholder 5"/>
          <p:cNvSpPr>
            <a:spLocks noGrp="1"/>
          </p:cNvSpPr>
          <p:nvPr>
            <p:ph sz="quarter" idx="4"/>
          </p:nvPr>
        </p:nvSpPr>
        <p:spPr>
          <a:xfrm>
            <a:off x="4629150" y="2505075"/>
            <a:ext cx="3887391" cy="3684588"/>
          </a:xfrm>
        </p:spPr>
        <p:txBody>
          <a:bodyPr/>
          <a:p>
            <a:pPr lvl="0"/>
            <a:r>
              <a:rPr altLang="zh-CN" lang="en-US" smtClean="0"/>
              <a:t>Click to edit Master text styles</a:t>
            </a:r>
          </a:p>
          <a:p>
            <a:pPr lvl="1"/>
            <a:r>
              <a:rPr altLang="zh-CN" lang="en-US" smtClean="0"/>
              <a:t>Second level</a:t>
            </a:r>
          </a:p>
          <a:p>
            <a:pPr lvl="2"/>
            <a:r>
              <a:rPr altLang="zh-CN" lang="en-US" smtClean="0"/>
              <a:t>Third level</a:t>
            </a:r>
          </a:p>
          <a:p>
            <a:pPr lvl="3"/>
            <a:r>
              <a:rPr altLang="zh-CN" lang="en-US" smtClean="0"/>
              <a:t>Fourth level</a:t>
            </a:r>
          </a:p>
          <a:p>
            <a:pPr lvl="4"/>
            <a:r>
              <a:rPr altLang="zh-CN" lang="en-US" smtClean="0"/>
              <a:t>Fifth level</a:t>
            </a:r>
            <a:endParaRPr dirty="0" lang="en-US"/>
          </a:p>
        </p:txBody>
      </p:sp>
      <p:sp>
        <p:nvSpPr>
          <p:cNvPr id="1048603" name="Date Placeholder 6"/>
          <p:cNvSpPr>
            <a:spLocks noGrp="1"/>
          </p:cNvSpPr>
          <p:nvPr>
            <p:ph type="dt" sz="half" idx="10"/>
          </p:nvPr>
        </p:nvSpPr>
        <p:spPr/>
        <p:txBody>
          <a:bodyPr/>
          <a:p>
            <a:fld id="{70BC1078-46ED-40F9-8930-935BAD7C2B02}" type="datetimeFigureOut">
              <a:rPr altLang="en-US" lang="zh-CN" smtClean="0"/>
            </a:fld>
            <a:endParaRPr altLang="en-US" lang="zh-CN"/>
          </a:p>
        </p:txBody>
      </p:sp>
      <p:sp>
        <p:nvSpPr>
          <p:cNvPr id="1048604" name="Footer Placeholder 7"/>
          <p:cNvSpPr>
            <a:spLocks noGrp="1"/>
          </p:cNvSpPr>
          <p:nvPr>
            <p:ph type="ftr" sz="quarter" idx="11"/>
          </p:nvPr>
        </p:nvSpPr>
        <p:spPr/>
        <p:txBody>
          <a:bodyPr/>
          <a:p>
            <a:endParaRPr altLang="en-US" lang="zh-CN"/>
          </a:p>
        </p:txBody>
      </p:sp>
      <p:sp>
        <p:nvSpPr>
          <p:cNvPr id="1048605" name="Slide Number Placeholder 8"/>
          <p:cNvSpPr>
            <a:spLocks noGrp="1"/>
          </p:cNvSpPr>
          <p:nvPr>
            <p:ph type="sldNum" sz="quarter" idx="12"/>
          </p:nvPr>
        </p:nvSpPr>
        <p:spPr/>
        <p:txBody>
          <a:bodyPr/>
          <a:p>
            <a:fld id="{D5B52ADC-5BFA-4FBD-BEE2-16096B7F4166}" type="slidenum">
              <a:rPr altLang="en-US" lang="zh-CN" smtClean="0"/>
            </a:fld>
            <a:endParaRPr altLang="en-US" lang="zh-C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type="titleOnly">
  <p:cSld name="Title Only">
    <p:spTree>
      <p:nvGrpSpPr>
        <p:cNvPr id="24" name=""/>
        <p:cNvGrpSpPr/>
        <p:nvPr/>
      </p:nvGrpSpPr>
      <p:grpSpPr>
        <a:xfrm>
          <a:off x="0" y="0"/>
          <a:ext cx="0" cy="0"/>
          <a:chOff x="0" y="0"/>
          <a:chExt cx="0" cy="0"/>
        </a:xfrm>
      </p:grpSpPr>
      <p:sp>
        <p:nvSpPr>
          <p:cNvPr id="1048611" name="Title 1"/>
          <p:cNvSpPr>
            <a:spLocks noGrp="1"/>
          </p:cNvSpPr>
          <p:nvPr>
            <p:ph type="title"/>
          </p:nvPr>
        </p:nvSpPr>
        <p:spPr/>
        <p:txBody>
          <a:bodyPr/>
          <a:p>
            <a:r>
              <a:rPr altLang="zh-CN" lang="en-US" smtClean="0"/>
              <a:t>Click to edit Master title style</a:t>
            </a:r>
            <a:endParaRPr dirty="0" lang="en-US"/>
          </a:p>
        </p:txBody>
      </p:sp>
      <p:sp>
        <p:nvSpPr>
          <p:cNvPr id="1048612" name="Date Placeholder 2"/>
          <p:cNvSpPr>
            <a:spLocks noGrp="1"/>
          </p:cNvSpPr>
          <p:nvPr>
            <p:ph type="dt" sz="half" idx="10"/>
          </p:nvPr>
        </p:nvSpPr>
        <p:spPr/>
        <p:txBody>
          <a:bodyPr/>
          <a:p>
            <a:fld id="{70BC1078-46ED-40F9-8930-935BAD7C2B02}" type="datetimeFigureOut">
              <a:rPr altLang="en-US" lang="zh-CN" smtClean="0"/>
            </a:fld>
            <a:endParaRPr altLang="en-US" lang="zh-CN"/>
          </a:p>
        </p:txBody>
      </p:sp>
      <p:sp>
        <p:nvSpPr>
          <p:cNvPr id="1048613" name="Footer Placeholder 3"/>
          <p:cNvSpPr>
            <a:spLocks noGrp="1"/>
          </p:cNvSpPr>
          <p:nvPr>
            <p:ph type="ftr" sz="quarter" idx="11"/>
          </p:nvPr>
        </p:nvSpPr>
        <p:spPr/>
        <p:txBody>
          <a:bodyPr/>
          <a:p>
            <a:endParaRPr altLang="en-US" lang="zh-CN"/>
          </a:p>
        </p:txBody>
      </p:sp>
      <p:sp>
        <p:nvSpPr>
          <p:cNvPr id="1048614" name="Slide Number Placeholder 4"/>
          <p:cNvSpPr>
            <a:spLocks noGrp="1"/>
          </p:cNvSpPr>
          <p:nvPr>
            <p:ph type="sldNum" sz="quarter" idx="12"/>
          </p:nvPr>
        </p:nvSpPr>
        <p:spPr/>
        <p:txBody>
          <a:bodyPr/>
          <a:p>
            <a:fld id="{D5B52ADC-5BFA-4FBD-BEE2-16096B7F4166}" type="slidenum">
              <a:rPr altLang="en-US" lang="zh-CN" smtClean="0"/>
            </a:fld>
            <a:endParaRPr altLang="en-US" lang="zh-C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type="blank">
  <p:cSld name="Blank">
    <p:spTree>
      <p:nvGrpSpPr>
        <p:cNvPr id="26" name=""/>
        <p:cNvGrpSpPr/>
        <p:nvPr/>
      </p:nvGrpSpPr>
      <p:grpSpPr>
        <a:xfrm>
          <a:off x="0" y="0"/>
          <a:ext cx="0" cy="0"/>
          <a:chOff x="0" y="0"/>
          <a:chExt cx="0" cy="0"/>
        </a:xfrm>
      </p:grpSpPr>
      <p:sp>
        <p:nvSpPr>
          <p:cNvPr id="1048620" name="Date Placeholder 1"/>
          <p:cNvSpPr>
            <a:spLocks noGrp="1"/>
          </p:cNvSpPr>
          <p:nvPr>
            <p:ph type="dt" sz="half" idx="10"/>
          </p:nvPr>
        </p:nvSpPr>
        <p:spPr/>
        <p:txBody>
          <a:bodyPr/>
          <a:p>
            <a:fld id="{70BC1078-46ED-40F9-8930-935BAD7C2B02}" type="datetimeFigureOut">
              <a:rPr altLang="en-US" lang="zh-CN" smtClean="0"/>
            </a:fld>
            <a:endParaRPr altLang="en-US" lang="zh-CN"/>
          </a:p>
        </p:txBody>
      </p:sp>
      <p:sp>
        <p:nvSpPr>
          <p:cNvPr id="1048621" name="Footer Placeholder 2"/>
          <p:cNvSpPr>
            <a:spLocks noGrp="1"/>
          </p:cNvSpPr>
          <p:nvPr>
            <p:ph type="ftr" sz="quarter" idx="11"/>
          </p:nvPr>
        </p:nvSpPr>
        <p:spPr/>
        <p:txBody>
          <a:bodyPr/>
          <a:p>
            <a:endParaRPr altLang="en-US" lang="zh-CN"/>
          </a:p>
        </p:txBody>
      </p:sp>
      <p:sp>
        <p:nvSpPr>
          <p:cNvPr id="1048622" name="Slide Number Placeholder 3"/>
          <p:cNvSpPr>
            <a:spLocks noGrp="1"/>
          </p:cNvSpPr>
          <p:nvPr>
            <p:ph type="sldNum" sz="quarter" idx="12"/>
          </p:nvPr>
        </p:nvSpPr>
        <p:spPr/>
        <p:txBody>
          <a:bodyPr/>
          <a:p>
            <a:fld id="{D5B52ADC-5BFA-4FBD-BEE2-16096B7F4166}" type="slidenum">
              <a:rPr altLang="en-US" lang="zh-CN" smtClean="0"/>
            </a:fld>
            <a:endParaRPr altLang="en-US" lang="zh-C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type="objTx">
  <p:cSld name="Content with Caption">
    <p:spTree>
      <p:nvGrpSpPr>
        <p:cNvPr id="30" name=""/>
        <p:cNvGrpSpPr/>
        <p:nvPr/>
      </p:nvGrpSpPr>
      <p:grpSpPr>
        <a:xfrm>
          <a:off x="0" y="0"/>
          <a:ext cx="0" cy="0"/>
          <a:chOff x="0" y="0"/>
          <a:chExt cx="0" cy="0"/>
        </a:xfrm>
      </p:grpSpPr>
      <p:sp>
        <p:nvSpPr>
          <p:cNvPr id="1048639" name="Title 1"/>
          <p:cNvSpPr>
            <a:spLocks noGrp="1"/>
          </p:cNvSpPr>
          <p:nvPr>
            <p:ph type="title"/>
          </p:nvPr>
        </p:nvSpPr>
        <p:spPr>
          <a:xfrm>
            <a:off x="629841" y="457200"/>
            <a:ext cx="2949178" cy="1600200"/>
          </a:xfrm>
        </p:spPr>
        <p:txBody>
          <a:bodyPr anchor="b"/>
          <a:lstStyle>
            <a:lvl1pPr>
              <a:defRPr sz="3200"/>
            </a:lvl1pPr>
          </a:lstStyle>
          <a:p>
            <a:r>
              <a:rPr altLang="zh-CN" lang="en-US" smtClean="0"/>
              <a:t>Click to edit Master title style</a:t>
            </a:r>
            <a:endParaRPr dirty="0" lang="en-US"/>
          </a:p>
        </p:txBody>
      </p:sp>
      <p:sp>
        <p:nvSpPr>
          <p:cNvPr id="1048640"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altLang="zh-CN" lang="en-US" smtClean="0"/>
              <a:t>Click to edit Master text styles</a:t>
            </a:r>
          </a:p>
          <a:p>
            <a:pPr lvl="1"/>
            <a:r>
              <a:rPr altLang="zh-CN" lang="en-US" smtClean="0"/>
              <a:t>Second level</a:t>
            </a:r>
          </a:p>
          <a:p>
            <a:pPr lvl="2"/>
            <a:r>
              <a:rPr altLang="zh-CN" lang="en-US" smtClean="0"/>
              <a:t>Third level</a:t>
            </a:r>
          </a:p>
          <a:p>
            <a:pPr lvl="3"/>
            <a:r>
              <a:rPr altLang="zh-CN" lang="en-US" smtClean="0"/>
              <a:t>Fourth level</a:t>
            </a:r>
          </a:p>
          <a:p>
            <a:pPr lvl="4"/>
            <a:r>
              <a:rPr altLang="zh-CN" lang="en-US" smtClean="0"/>
              <a:t>Fifth level</a:t>
            </a:r>
            <a:endParaRPr dirty="0" lang="en-US"/>
          </a:p>
        </p:txBody>
      </p:sp>
      <p:sp>
        <p:nvSpPr>
          <p:cNvPr id="1048641" name="Text Placeholder 3"/>
          <p:cNvSpPr>
            <a:spLocks noGrp="1"/>
          </p:cNvSpPr>
          <p:nvPr>
            <p:ph type="body" sz="half" idx="2"/>
          </p:nvPr>
        </p:nvSpPr>
        <p:spPr>
          <a:xfrm>
            <a:off x="629841" y="2057400"/>
            <a:ext cx="2949178" cy="3811588"/>
          </a:xfrm>
        </p:spPr>
        <p:txBody>
          <a:bodyPr/>
          <a:lstStyle>
            <a:lvl1pPr indent="0" marL="0">
              <a:buNone/>
              <a:defRPr sz="1600"/>
            </a:lvl1pPr>
            <a:lvl2pPr indent="0" marL="457200">
              <a:buNone/>
              <a:defRPr sz="1400"/>
            </a:lvl2pPr>
            <a:lvl3pPr indent="0" marL="914400">
              <a:buNone/>
              <a:defRPr sz="1200"/>
            </a:lvl3pPr>
            <a:lvl4pPr indent="0" marL="1371600">
              <a:buNone/>
              <a:defRPr sz="1000"/>
            </a:lvl4pPr>
            <a:lvl5pPr indent="0" marL="1828800">
              <a:buNone/>
              <a:defRPr sz="1000"/>
            </a:lvl5pPr>
            <a:lvl6pPr indent="0" marL="2286000">
              <a:buNone/>
              <a:defRPr sz="1000"/>
            </a:lvl6pPr>
            <a:lvl7pPr indent="0" marL="2743200">
              <a:buNone/>
              <a:defRPr sz="1000"/>
            </a:lvl7pPr>
            <a:lvl8pPr indent="0" marL="3200400">
              <a:buNone/>
              <a:defRPr sz="1000"/>
            </a:lvl8pPr>
            <a:lvl9pPr indent="0" marL="3657600">
              <a:buNone/>
              <a:defRPr sz="1000"/>
            </a:lvl9pPr>
          </a:lstStyle>
          <a:p>
            <a:pPr lvl="0"/>
            <a:r>
              <a:rPr altLang="zh-CN" lang="en-US" smtClean="0"/>
              <a:t>Click to edit Master text styles</a:t>
            </a:r>
          </a:p>
        </p:txBody>
      </p:sp>
      <p:sp>
        <p:nvSpPr>
          <p:cNvPr id="1048642" name="Date Placeholder 4"/>
          <p:cNvSpPr>
            <a:spLocks noGrp="1"/>
          </p:cNvSpPr>
          <p:nvPr>
            <p:ph type="dt" sz="half" idx="10"/>
          </p:nvPr>
        </p:nvSpPr>
        <p:spPr/>
        <p:txBody>
          <a:bodyPr/>
          <a:p>
            <a:fld id="{70BC1078-46ED-40F9-8930-935BAD7C2B02}" type="datetimeFigureOut">
              <a:rPr altLang="en-US" lang="zh-CN" smtClean="0"/>
            </a:fld>
            <a:endParaRPr altLang="en-US" lang="zh-CN"/>
          </a:p>
        </p:txBody>
      </p:sp>
      <p:sp>
        <p:nvSpPr>
          <p:cNvPr id="1048643" name="Footer Placeholder 5"/>
          <p:cNvSpPr>
            <a:spLocks noGrp="1"/>
          </p:cNvSpPr>
          <p:nvPr>
            <p:ph type="ftr" sz="quarter" idx="11"/>
          </p:nvPr>
        </p:nvSpPr>
        <p:spPr/>
        <p:txBody>
          <a:bodyPr/>
          <a:p>
            <a:endParaRPr altLang="en-US" lang="zh-CN"/>
          </a:p>
        </p:txBody>
      </p:sp>
      <p:sp>
        <p:nvSpPr>
          <p:cNvPr id="1048644" name="Slide Number Placeholder 6"/>
          <p:cNvSpPr>
            <a:spLocks noGrp="1"/>
          </p:cNvSpPr>
          <p:nvPr>
            <p:ph type="sldNum" sz="quarter" idx="12"/>
          </p:nvPr>
        </p:nvSpPr>
        <p:spPr/>
        <p:txBody>
          <a:bodyPr/>
          <a:p>
            <a:fld id="{D5B52ADC-5BFA-4FBD-BEE2-16096B7F4166}" type="slidenum">
              <a:rPr altLang="en-US" lang="zh-CN" smtClean="0"/>
            </a:fld>
            <a:endParaRPr altLang="en-US" lang="zh-C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type="picTx">
  <p:cSld name="Picture with Caption">
    <p:spTree>
      <p:nvGrpSpPr>
        <p:cNvPr id="27" name=""/>
        <p:cNvGrpSpPr/>
        <p:nvPr/>
      </p:nvGrpSpPr>
      <p:grpSpPr>
        <a:xfrm>
          <a:off x="0" y="0"/>
          <a:ext cx="0" cy="0"/>
          <a:chOff x="0" y="0"/>
          <a:chExt cx="0" cy="0"/>
        </a:xfrm>
      </p:grpSpPr>
      <p:sp>
        <p:nvSpPr>
          <p:cNvPr id="1048623" name="Title 1"/>
          <p:cNvSpPr>
            <a:spLocks noGrp="1"/>
          </p:cNvSpPr>
          <p:nvPr>
            <p:ph type="title"/>
          </p:nvPr>
        </p:nvSpPr>
        <p:spPr>
          <a:xfrm>
            <a:off x="629841" y="457200"/>
            <a:ext cx="2949178" cy="1600200"/>
          </a:xfrm>
        </p:spPr>
        <p:txBody>
          <a:bodyPr anchor="b"/>
          <a:lstStyle>
            <a:lvl1pPr>
              <a:defRPr sz="3200"/>
            </a:lvl1pPr>
          </a:lstStyle>
          <a:p>
            <a:r>
              <a:rPr altLang="zh-CN" lang="en-US" smtClean="0"/>
              <a:t>Click to edit Master title style</a:t>
            </a:r>
            <a:endParaRPr dirty="0" lang="en-US"/>
          </a:p>
        </p:txBody>
      </p:sp>
      <p:sp>
        <p:nvSpPr>
          <p:cNvPr id="1048624" name="Picture Placeholder 2"/>
          <p:cNvSpPr>
            <a:spLocks noChangeAspect="1" noGrp="1"/>
          </p:cNvSpPr>
          <p:nvPr>
            <p:ph type="pic" idx="1"/>
          </p:nvPr>
        </p:nvSpPr>
        <p:spPr>
          <a:xfrm>
            <a:off x="3887391" y="987426"/>
            <a:ext cx="4629150" cy="4873625"/>
          </a:xfrm>
        </p:spPr>
        <p:txBody>
          <a:bodyPr anchor="t"/>
          <a:lstStyle>
            <a:lvl1pPr indent="0" marL="0">
              <a:buNone/>
              <a:defRPr sz="3200"/>
            </a:lvl1pPr>
            <a:lvl2pPr indent="0" marL="457200">
              <a:buNone/>
              <a:defRPr sz="2800"/>
            </a:lvl2pPr>
            <a:lvl3pPr indent="0" marL="914400">
              <a:buNone/>
              <a:defRPr sz="2400"/>
            </a:lvl3pPr>
            <a:lvl4pPr indent="0" marL="1371600">
              <a:buNone/>
              <a:defRPr sz="2000"/>
            </a:lvl4pPr>
            <a:lvl5pPr indent="0" marL="1828800">
              <a:buNone/>
              <a:defRPr sz="2000"/>
            </a:lvl5pPr>
            <a:lvl6pPr indent="0" marL="2286000">
              <a:buNone/>
              <a:defRPr sz="2000"/>
            </a:lvl6pPr>
            <a:lvl7pPr indent="0" marL="2743200">
              <a:buNone/>
              <a:defRPr sz="2000"/>
            </a:lvl7pPr>
            <a:lvl8pPr indent="0" marL="3200400">
              <a:buNone/>
              <a:defRPr sz="2000"/>
            </a:lvl8pPr>
            <a:lvl9pPr indent="0" marL="3657600">
              <a:buNone/>
              <a:defRPr sz="2000"/>
            </a:lvl9pPr>
          </a:lstStyle>
          <a:p>
            <a:r>
              <a:rPr altLang="zh-CN" lang="en-US" smtClean="0"/>
              <a:t>Click icon to add picture</a:t>
            </a:r>
            <a:endParaRPr dirty="0" lang="en-US"/>
          </a:p>
        </p:txBody>
      </p:sp>
      <p:sp>
        <p:nvSpPr>
          <p:cNvPr id="1048625" name="Text Placeholder 3"/>
          <p:cNvSpPr>
            <a:spLocks noGrp="1"/>
          </p:cNvSpPr>
          <p:nvPr>
            <p:ph type="body" sz="half" idx="2"/>
          </p:nvPr>
        </p:nvSpPr>
        <p:spPr>
          <a:xfrm>
            <a:off x="629841" y="2057400"/>
            <a:ext cx="2949178" cy="3811588"/>
          </a:xfrm>
        </p:spPr>
        <p:txBody>
          <a:bodyPr/>
          <a:lstStyle>
            <a:lvl1pPr indent="0" marL="0">
              <a:buNone/>
              <a:defRPr sz="1600"/>
            </a:lvl1pPr>
            <a:lvl2pPr indent="0" marL="457200">
              <a:buNone/>
              <a:defRPr sz="1400"/>
            </a:lvl2pPr>
            <a:lvl3pPr indent="0" marL="914400">
              <a:buNone/>
              <a:defRPr sz="1200"/>
            </a:lvl3pPr>
            <a:lvl4pPr indent="0" marL="1371600">
              <a:buNone/>
              <a:defRPr sz="1000"/>
            </a:lvl4pPr>
            <a:lvl5pPr indent="0" marL="1828800">
              <a:buNone/>
              <a:defRPr sz="1000"/>
            </a:lvl5pPr>
            <a:lvl6pPr indent="0" marL="2286000">
              <a:buNone/>
              <a:defRPr sz="1000"/>
            </a:lvl6pPr>
            <a:lvl7pPr indent="0" marL="2743200">
              <a:buNone/>
              <a:defRPr sz="1000"/>
            </a:lvl7pPr>
            <a:lvl8pPr indent="0" marL="3200400">
              <a:buNone/>
              <a:defRPr sz="1000"/>
            </a:lvl8pPr>
            <a:lvl9pPr indent="0" marL="3657600">
              <a:buNone/>
              <a:defRPr sz="1000"/>
            </a:lvl9pPr>
          </a:lstStyle>
          <a:p>
            <a:pPr lvl="0"/>
            <a:r>
              <a:rPr altLang="zh-CN" lang="en-US" smtClean="0"/>
              <a:t>Click to edit Master text styles</a:t>
            </a:r>
          </a:p>
        </p:txBody>
      </p:sp>
      <p:sp>
        <p:nvSpPr>
          <p:cNvPr id="1048626" name="Date Placeholder 4"/>
          <p:cNvSpPr>
            <a:spLocks noGrp="1"/>
          </p:cNvSpPr>
          <p:nvPr>
            <p:ph type="dt" sz="half" idx="10"/>
          </p:nvPr>
        </p:nvSpPr>
        <p:spPr/>
        <p:txBody>
          <a:bodyPr/>
          <a:p>
            <a:fld id="{70BC1078-46ED-40F9-8930-935BAD7C2B02}" type="datetimeFigureOut">
              <a:rPr altLang="en-US" lang="zh-CN" smtClean="0"/>
            </a:fld>
            <a:endParaRPr altLang="en-US" lang="zh-CN"/>
          </a:p>
        </p:txBody>
      </p:sp>
      <p:sp>
        <p:nvSpPr>
          <p:cNvPr id="1048627" name="Footer Placeholder 5"/>
          <p:cNvSpPr>
            <a:spLocks noGrp="1"/>
          </p:cNvSpPr>
          <p:nvPr>
            <p:ph type="ftr" sz="quarter" idx="11"/>
          </p:nvPr>
        </p:nvSpPr>
        <p:spPr/>
        <p:txBody>
          <a:bodyPr/>
          <a:p>
            <a:endParaRPr altLang="en-US" lang="zh-CN"/>
          </a:p>
        </p:txBody>
      </p:sp>
      <p:sp>
        <p:nvSpPr>
          <p:cNvPr id="1048628" name="Slide Number Placeholder 6"/>
          <p:cNvSpPr>
            <a:spLocks noGrp="1"/>
          </p:cNvSpPr>
          <p:nvPr>
            <p:ph type="sldNum" sz="quarter" idx="12"/>
          </p:nvPr>
        </p:nvSpPr>
        <p:spPr/>
        <p:txBody>
          <a:bodyPr/>
          <a:p>
            <a:fld id="{D5B52ADC-5BFA-4FBD-BEE2-16096B7F4166}" type="slidenum">
              <a:rPr altLang="en-US" lang="zh-CN" smtClean="0"/>
            </a:fld>
            <a:endParaRPr altLang="en-US" lang="zh-CN"/>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5" name=""/>
        <p:cNvGrpSpPr/>
        <p:nvPr/>
      </p:nvGrpSpPr>
      <p:grpSpPr>
        <a:xfrm>
          <a:off x="0" y="0"/>
          <a:ext cx="0" cy="0"/>
          <a:chOff x="0" y="0"/>
          <a:chExt cx="0" cy="0"/>
        </a:xfrm>
      </p:grpSpPr>
      <p:sp>
        <p:nvSpPr>
          <p:cNvPr id="1048576" name="Title Placeholder 1"/>
          <p:cNvSpPr>
            <a:spLocks noGrp="1"/>
          </p:cNvSpPr>
          <p:nvPr>
            <p:ph type="title"/>
          </p:nvPr>
        </p:nvSpPr>
        <p:spPr>
          <a:xfrm>
            <a:off x="628650" y="365126"/>
            <a:ext cx="7886700" cy="1325563"/>
          </a:xfrm>
          <a:prstGeom prst="rect"/>
        </p:spPr>
        <p:txBody>
          <a:bodyPr anchor="ctr" bIns="45720" lIns="91440" rIns="91440" rtlCol="0" tIns="45720" vert="horz">
            <a:normAutofit/>
          </a:bodyPr>
          <a:p>
            <a:r>
              <a:rPr altLang="zh-CN" lang="en-US" smtClean="0"/>
              <a:t>Click to edit Master title style</a:t>
            </a:r>
            <a:endParaRPr dirty="0" lang="en-US"/>
          </a:p>
        </p:txBody>
      </p:sp>
      <p:sp>
        <p:nvSpPr>
          <p:cNvPr id="1048577" name="Text Placeholder 2"/>
          <p:cNvSpPr>
            <a:spLocks noGrp="1"/>
          </p:cNvSpPr>
          <p:nvPr>
            <p:ph type="body" idx="1"/>
          </p:nvPr>
        </p:nvSpPr>
        <p:spPr>
          <a:xfrm>
            <a:off x="628650" y="1825625"/>
            <a:ext cx="7886700" cy="4351338"/>
          </a:xfrm>
          <a:prstGeom prst="rect"/>
        </p:spPr>
        <p:txBody>
          <a:bodyPr bIns="45720" lIns="91440" rIns="91440" rtlCol="0" tIns="45720" vert="horz">
            <a:normAutofit/>
          </a:bodyPr>
          <a:p>
            <a:pPr lvl="0"/>
            <a:r>
              <a:rPr altLang="zh-CN" lang="en-US" smtClean="0"/>
              <a:t>Click to edit Master text styles</a:t>
            </a:r>
          </a:p>
          <a:p>
            <a:pPr lvl="1"/>
            <a:r>
              <a:rPr altLang="zh-CN" lang="en-US" smtClean="0"/>
              <a:t>Second level</a:t>
            </a:r>
          </a:p>
          <a:p>
            <a:pPr lvl="2"/>
            <a:r>
              <a:rPr altLang="zh-CN" lang="en-US" smtClean="0"/>
              <a:t>Third level</a:t>
            </a:r>
          </a:p>
          <a:p>
            <a:pPr lvl="3"/>
            <a:r>
              <a:rPr altLang="zh-CN" lang="en-US" smtClean="0"/>
              <a:t>Fourth level</a:t>
            </a:r>
          </a:p>
          <a:p>
            <a:pPr lvl="4"/>
            <a:r>
              <a:rPr altLang="zh-CN" lang="en-US" smtClean="0"/>
              <a:t>Fifth level</a:t>
            </a:r>
            <a:endParaRPr dirty="0" lang="en-US"/>
          </a:p>
        </p:txBody>
      </p:sp>
      <p:sp>
        <p:nvSpPr>
          <p:cNvPr id="1048578" name="Date Placeholder 3"/>
          <p:cNvSpPr>
            <a:spLocks noGrp="1"/>
          </p:cNvSpPr>
          <p:nvPr>
            <p:ph type="dt" sz="half" idx="2"/>
          </p:nvPr>
        </p:nvSpPr>
        <p:spPr>
          <a:xfrm>
            <a:off x="628650" y="6356351"/>
            <a:ext cx="2057400" cy="365125"/>
          </a:xfrm>
          <a:prstGeom prst="rect"/>
        </p:spPr>
        <p:txBody>
          <a:bodyPr anchor="ctr" bIns="45720" lIns="91440" rIns="91440" rtlCol="0" tIns="45720" vert="horz"/>
          <a:lstStyle>
            <a:lvl1pPr algn="l">
              <a:defRPr sz="1200">
                <a:solidFill>
                  <a:schemeClr val="tx1">
                    <a:tint val="75000"/>
                  </a:schemeClr>
                </a:solidFill>
              </a:defRPr>
            </a:lvl1pPr>
          </a:lstStyle>
          <a:p>
            <a:fld id="{70BC1078-46ED-40F9-8930-935BAD7C2B02}" type="datetimeFigureOut">
              <a:rPr altLang="en-US" lang="zh-CN" smtClean="0"/>
            </a:fld>
            <a:endParaRPr altLang="en-US" lang="zh-CN"/>
          </a:p>
        </p:txBody>
      </p:sp>
      <p:sp>
        <p:nvSpPr>
          <p:cNvPr id="1048579" name="Footer Placeholder 4"/>
          <p:cNvSpPr>
            <a:spLocks noGrp="1"/>
          </p:cNvSpPr>
          <p:nvPr>
            <p:ph type="ftr" sz="quarter" idx="3"/>
          </p:nvPr>
        </p:nvSpPr>
        <p:spPr>
          <a:xfrm>
            <a:off x="3028950" y="6356351"/>
            <a:ext cx="3086100" cy="365125"/>
          </a:xfrm>
          <a:prstGeom prst="rect"/>
        </p:spPr>
        <p:txBody>
          <a:bodyPr anchor="ctr" bIns="45720" lIns="91440" rIns="91440" rtlCol="0" tIns="45720" vert="horz"/>
          <a:lstStyle>
            <a:lvl1pPr algn="ctr">
              <a:defRPr sz="1200">
                <a:solidFill>
                  <a:schemeClr val="tx1">
                    <a:tint val="75000"/>
                  </a:schemeClr>
                </a:solidFill>
              </a:defRPr>
            </a:lvl1pPr>
          </a:lstStyle>
          <a:p>
            <a:endParaRPr altLang="en-US" lang="zh-CN"/>
          </a:p>
        </p:txBody>
      </p:sp>
      <p:sp>
        <p:nvSpPr>
          <p:cNvPr id="1048580" name="Slide Number Placeholder 5"/>
          <p:cNvSpPr>
            <a:spLocks noGrp="1"/>
          </p:cNvSpPr>
          <p:nvPr>
            <p:ph type="sldNum" sz="quarter" idx="4"/>
          </p:nvPr>
        </p:nvSpPr>
        <p:spPr>
          <a:xfrm>
            <a:off x="6457950" y="6356351"/>
            <a:ext cx="2057400" cy="365125"/>
          </a:xfrm>
          <a:prstGeom prst="rect"/>
        </p:spPr>
        <p:txBody>
          <a:bodyPr anchor="ctr" bIns="45720" lIns="91440" rIns="91440" rtlCol="0" tIns="45720" vert="horz"/>
          <a:lstStyle>
            <a:lvl1pPr algn="r">
              <a:defRPr sz="1200">
                <a:solidFill>
                  <a:schemeClr val="tx1">
                    <a:tint val="75000"/>
                  </a:schemeClr>
                </a:solidFill>
              </a:defRPr>
            </a:lvl1pPr>
          </a:lstStyle>
          <a:p>
            <a:fld id="{D5B52ADC-5BFA-4FBD-BEE2-16096B7F4166}" type="slidenum">
              <a:rPr altLang="en-US" lang="zh-CN" smtClean="0"/>
            </a:fld>
            <a:endParaRPr altLang="en-US" lang="zh-CN"/>
          </a:p>
        </p:txBody>
      </p:sp>
    </p:spTree>
  </p:cSld>
  <p:clrMap accent1="accent1" accent2="accent2" accent3="accent3" accent4="accent4" accent5="accent5" accent6="accent6" bg1="lt1" bg2="lt2" tx1="dk1" tx2="dk2"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eaLnBrk="1" hangingPunct="1" latinLnBrk="0" rtl="0">
        <a:lnSpc>
          <a:spcPct val="90000"/>
        </a:lnSpc>
        <a:spcBef>
          <a:spcPct val="0"/>
        </a:spcBef>
        <a:buNone/>
        <a:defRPr sz="4400" kern="1200">
          <a:solidFill>
            <a:schemeClr val="tx1"/>
          </a:solidFill>
          <a:latin typeface="+mj-lt"/>
          <a:ea typeface="+mj-ea"/>
          <a:cs typeface="+mj-cs"/>
        </a:defRPr>
      </a:lvl1pPr>
    </p:titleStyle>
    <p:bodyStyle>
      <a:lvl1pPr algn="l" defTabSz="914400" eaLnBrk="1" hangingPunct="1" indent="-228600" latinLnBrk="0" marL="228600" rtl="0">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algn="l" defTabSz="914400" eaLnBrk="1" hangingPunct="1" indent="-228600" latinLnBrk="0" marL="685800" rtl="0">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algn="l" defTabSz="914400" eaLnBrk="1" hangingPunct="1" indent="-228600" latinLnBrk="0" marL="1143000" rtl="0">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algn="l" defTabSz="914400" eaLnBrk="1" hangingPunct="1" indent="-228600" latinLnBrk="0" marL="16002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algn="l" defTabSz="914400" eaLnBrk="1" hangingPunct="1" indent="-228600" latinLnBrk="0" marL="20574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algn="l" defTabSz="914400" eaLnBrk="1" hangingPunct="1" indent="-228600" latinLnBrk="0" marL="25146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algn="l" defTabSz="914400" eaLnBrk="1" hangingPunct="1" indent="-228600" latinLnBrk="0" marL="29718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algn="l" defTabSz="914400" eaLnBrk="1" hangingPunct="1" indent="-228600" latinLnBrk="0" marL="34290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algn="l" defTabSz="914400" eaLnBrk="1" hangingPunct="1" indent="-228600" latinLnBrk="0" marL="38862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20" name=""/>
        <p:cNvGrpSpPr/>
        <p:nvPr/>
      </p:nvGrpSpPr>
      <p:grpSpPr>
        <a:xfrm>
          <a:off x="0" y="0"/>
          <a:ext cx="0" cy="0"/>
          <a:chOff x="0" y="0"/>
          <a:chExt cx="0" cy="0"/>
        </a:xfrm>
      </p:grpSpPr>
      <p:sp>
        <p:nvSpPr>
          <p:cNvPr id="1048590" name="Title 1"/>
          <p:cNvSpPr>
            <a:spLocks noGrp="1"/>
          </p:cNvSpPr>
          <p:nvPr>
            <p:ph type="ctrTitle"/>
          </p:nvPr>
        </p:nvSpPr>
        <p:spPr>
          <a:xfrm>
            <a:off x="2022312" y="169161"/>
            <a:ext cx="5406329" cy="1448690"/>
          </a:xfrm>
        </p:spPr>
        <p:txBody>
          <a:bodyPr>
            <a:normAutofit/>
          </a:bodyPr>
          <a:p>
            <a:r>
              <a:rPr altLang="zh-CN" b="1" sz="1800" lang="en-US" u="sng"/>
              <a:t>U</a:t>
            </a:r>
            <a:r>
              <a:rPr altLang="zh-CN" b="1" sz="1800" lang="en-US" u="sng"/>
              <a:t>n</a:t>
            </a:r>
            <a:r>
              <a:rPr altLang="zh-CN" b="1" sz="1800" lang="en-US" u="sng"/>
              <a:t>i</a:t>
            </a:r>
            <a:r>
              <a:rPr altLang="zh-CN" b="1" sz="1800" lang="en-US" u="sng"/>
              <a:t>t</a:t>
            </a:r>
            <a:r>
              <a:rPr altLang="zh-CN" b="1" sz="1800" lang="en-US" u="sng"/>
              <a:t>-</a:t>
            </a:r>
            <a:r>
              <a:rPr altLang="zh-CN" b="1" sz="1800" lang="en-US" u="sng"/>
              <a:t>I</a:t>
            </a:r>
            <a:r>
              <a:rPr altLang="zh-CN" b="1" sz="1800" lang="en-US" u="sng"/>
              <a:t> </a:t>
            </a:r>
            <a:r>
              <a:rPr altLang="zh-CN" b="1" sz="1800" lang="en-US" u="sng"/>
              <a:t>D</a:t>
            </a:r>
            <a:r>
              <a:rPr altLang="zh-CN" b="1" sz="1800" lang="en-US" u="sng"/>
              <a:t>e</a:t>
            </a:r>
            <a:r>
              <a:rPr altLang="zh-CN" b="1" sz="1800" lang="en-US" u="sng"/>
              <a:t>s</a:t>
            </a:r>
            <a:r>
              <a:rPr altLang="zh-CN" b="1" sz="1800" lang="en-US" u="sng"/>
              <a:t>i</a:t>
            </a:r>
            <a:r>
              <a:rPr altLang="zh-CN" b="1" sz="1800" lang="en-US" u="sng"/>
              <a:t>g</a:t>
            </a:r>
            <a:r>
              <a:rPr altLang="zh-CN" b="1" sz="1800" lang="en-US" u="sng"/>
              <a:t>n</a:t>
            </a:r>
            <a:r>
              <a:rPr altLang="zh-CN" b="1" sz="1800" lang="en-US" u="sng"/>
              <a:t> </a:t>
            </a:r>
            <a:r>
              <a:rPr altLang="zh-CN" b="1" sz="1800" lang="en-US" u="sng"/>
              <a:t>&amp;</a:t>
            </a:r>
            <a:r>
              <a:rPr altLang="zh-CN" b="1" sz="1800" lang="en-US" u="sng"/>
              <a:t> </a:t>
            </a:r>
            <a:r>
              <a:rPr altLang="zh-CN" b="1" sz="1800" lang="en-US" u="sng"/>
              <a:t>d</a:t>
            </a:r>
            <a:r>
              <a:rPr altLang="zh-CN" b="1" sz="1800" lang="en-US" u="sng"/>
              <a:t>e</a:t>
            </a:r>
            <a:r>
              <a:rPr altLang="zh-CN" b="1" sz="1800" lang="en-US" u="sng"/>
              <a:t>v</a:t>
            </a:r>
            <a:r>
              <a:rPr altLang="zh-CN" b="1" sz="1800" lang="en-US" u="sng"/>
              <a:t>e</a:t>
            </a:r>
            <a:r>
              <a:rPr altLang="zh-CN" b="1" sz="1800" lang="en-US" u="sng"/>
              <a:t>l</a:t>
            </a:r>
            <a:r>
              <a:rPr altLang="zh-CN" b="1" sz="1800" lang="en-US" u="sng"/>
              <a:t>o</a:t>
            </a:r>
            <a:r>
              <a:rPr altLang="zh-CN" b="1" sz="1800" lang="en-US" u="sng"/>
              <a:t>p</a:t>
            </a:r>
            <a:r>
              <a:rPr altLang="zh-CN" b="1" sz="1800" lang="en-US" u="sng"/>
              <a:t>ment </a:t>
            </a:r>
            <a:r>
              <a:rPr altLang="zh-CN" b="1" sz="1800" lang="en-US" u="sng"/>
              <a:t>o</a:t>
            </a:r>
            <a:r>
              <a:rPr altLang="zh-CN" b="1" sz="1800" lang="en-US" u="sng"/>
              <a:t>f</a:t>
            </a:r>
            <a:r>
              <a:rPr altLang="zh-CN" b="1" sz="1800" lang="en-US" u="sng"/>
              <a:t> </a:t>
            </a:r>
            <a:r>
              <a:rPr altLang="zh-CN" b="1" sz="1800" lang="en-US" u="sng"/>
              <a:t>a</a:t>
            </a:r>
            <a:r>
              <a:rPr altLang="zh-CN" b="1" sz="1800" lang="en-US" u="sng"/>
              <a:t>c</a:t>
            </a:r>
            <a:r>
              <a:rPr altLang="zh-CN" b="1" sz="1800" lang="en-US" u="sng"/>
              <a:t>c</a:t>
            </a:r>
            <a:r>
              <a:rPr altLang="zh-CN" b="1" sz="1800" lang="en-US" u="sng"/>
              <a:t>u</a:t>
            </a:r>
            <a:r>
              <a:rPr altLang="zh-CN" b="1" sz="1800" lang="en-US" u="sng"/>
              <a:t>r</a:t>
            </a:r>
            <a:r>
              <a:rPr altLang="zh-CN" b="1" sz="1800" lang="en-US" u="sng"/>
              <a:t>a</a:t>
            </a:r>
            <a:r>
              <a:rPr altLang="zh-CN" b="1" sz="1800" lang="en-US" u="sng"/>
              <a:t>te </a:t>
            </a:r>
            <a:r>
              <a:rPr altLang="zh-CN" b="1" sz="1800" lang="en-US" u="sng"/>
              <a:t>f</a:t>
            </a:r>
            <a:r>
              <a:rPr altLang="zh-CN" b="1" sz="1800" lang="en-US" u="sng"/>
              <a:t>i</a:t>
            </a:r>
            <a:r>
              <a:rPr altLang="zh-CN" b="1" sz="1800" lang="en-US" u="sng"/>
              <a:t>n</a:t>
            </a:r>
            <a:r>
              <a:rPr altLang="zh-CN" b="1" sz="1800" lang="en-US" u="sng"/>
              <a:t>i</a:t>
            </a:r>
            <a:r>
              <a:rPr altLang="zh-CN" b="1" sz="1800" lang="en-US" u="sng"/>
              <a:t>s</a:t>
            </a:r>
            <a:r>
              <a:rPr altLang="zh-CN" b="1" sz="1800" lang="en-US" u="sng"/>
              <a:t>h</a:t>
            </a:r>
            <a:r>
              <a:rPr altLang="zh-CN" b="1" sz="1800" lang="en-US" u="sng"/>
              <a:t>e</a:t>
            </a:r>
            <a:r>
              <a:rPr altLang="zh-CN" b="1" sz="1800" lang="en-US" u="sng"/>
              <a:t>d</a:t>
            </a:r>
            <a:r>
              <a:rPr altLang="zh-CN" b="1" sz="1800" lang="en-US" u="sng"/>
              <a:t> </a:t>
            </a:r>
            <a:r>
              <a:rPr altLang="zh-CN" b="1" sz="1800" lang="en-US" u="sng"/>
              <a:t>p</a:t>
            </a:r>
            <a:r>
              <a:rPr altLang="zh-CN" b="1" sz="1800" lang="en-US" u="sng"/>
              <a:t>a</a:t>
            </a:r>
            <a:r>
              <a:rPr altLang="zh-CN" b="1" sz="1800" lang="en-US" u="sng"/>
              <a:t>t</a:t>
            </a:r>
            <a:r>
              <a:rPr altLang="zh-CN" b="1" sz="1800" lang="en-US" u="sng"/>
              <a:t>t</a:t>
            </a:r>
            <a:r>
              <a:rPr altLang="zh-CN" b="1" sz="1800" lang="en-US" u="sng"/>
              <a:t>e</a:t>
            </a:r>
            <a:r>
              <a:rPr altLang="zh-CN" b="1" sz="1800" lang="en-US" u="sng"/>
              <a:t>r</a:t>
            </a:r>
            <a:r>
              <a:rPr altLang="zh-CN" b="1" sz="1800" lang="en-US" u="sng"/>
              <a:t>n</a:t>
            </a:r>
            <a:r>
              <a:rPr altLang="zh-CN" b="1" sz="1800" lang="en-US" u="sng"/>
              <a:t> </a:t>
            </a:r>
            <a:r>
              <a:rPr altLang="zh-CN" b="1" sz="1800" lang="en-US" u="sng"/>
              <a:t>o</a:t>
            </a:r>
            <a:r>
              <a:rPr altLang="zh-CN" b="1" sz="1800" lang="en-US" u="sng"/>
              <a:t>f</a:t>
            </a:r>
            <a:r>
              <a:rPr altLang="zh-CN" b="1" sz="1800" lang="en-US" u="sng"/>
              <a:t> </a:t>
            </a:r>
            <a:r>
              <a:rPr altLang="zh-CN" b="1" sz="1800" lang="en-US" u="sng"/>
              <a:t>t</a:t>
            </a:r>
            <a:r>
              <a:rPr altLang="zh-CN" b="1" sz="1800" lang="en-US" u="sng"/>
              <a:t>h</a:t>
            </a:r>
            <a:r>
              <a:rPr altLang="zh-CN" b="1" sz="1800" lang="en-US" u="sng"/>
              <a:t>e</a:t>
            </a:r>
            <a:r>
              <a:rPr altLang="zh-CN" b="1" sz="1800" lang="en-US" u="sng"/>
              <a:t> </a:t>
            </a:r>
            <a:r>
              <a:rPr altLang="zh-CN" b="1" sz="1800" lang="en-US" u="sng"/>
              <a:t>f</a:t>
            </a:r>
            <a:r>
              <a:rPr altLang="zh-CN" b="1" sz="1800" lang="en-US" u="sng"/>
              <a:t>o</a:t>
            </a:r>
            <a:r>
              <a:rPr altLang="zh-CN" b="1" sz="1800" lang="en-US" u="sng"/>
              <a:t>l</a:t>
            </a:r>
            <a:r>
              <a:rPr altLang="zh-CN" b="1" sz="1800" lang="en-US" u="sng"/>
              <a:t>l</a:t>
            </a:r>
            <a:r>
              <a:rPr altLang="zh-CN" b="1" sz="1800" lang="en-US" u="sng"/>
              <a:t>o</a:t>
            </a:r>
            <a:r>
              <a:rPr altLang="zh-CN" b="1" sz="1800" lang="en-US" u="sng"/>
              <a:t>wing </a:t>
            </a:r>
            <a:endParaRPr altLang="zh-CN" b="1" sz="1800" lang="en-US" u="sng"/>
          </a:p>
        </p:txBody>
      </p:sp>
      <p:sp>
        <p:nvSpPr>
          <p:cNvPr id="1048591" name="Subtitle 2"/>
          <p:cNvSpPr>
            <a:spLocks noGrp="1"/>
          </p:cNvSpPr>
          <p:nvPr>
            <p:ph type="subTitle" idx="1"/>
          </p:nvPr>
        </p:nvSpPr>
        <p:spPr>
          <a:xfrm>
            <a:off x="841871" y="2140199"/>
            <a:ext cx="7171357" cy="3140947"/>
          </a:xfrm>
        </p:spPr>
        <p:txBody>
          <a:bodyPr>
            <a:normAutofit fontScale="95249" lnSpcReduction="20000"/>
          </a:bodyPr>
          <a:p>
            <a:r>
              <a:rPr altLang="zh-CN" lang="en-US"/>
              <a:t>I</a:t>
            </a:r>
            <a:r>
              <a:rPr altLang="zh-CN" lang="en-US"/>
              <a:t>. </a:t>
            </a:r>
            <a:r>
              <a:rPr altLang="zh-CN" b="1" sz="2105" lang="en-US" u="sng"/>
              <a:t>N</a:t>
            </a:r>
            <a:r>
              <a:rPr altLang="zh-CN" b="1" sz="2105" lang="en-US" u="sng"/>
              <a:t>e</a:t>
            </a:r>
            <a:r>
              <a:rPr altLang="zh-CN" b="1" sz="2105" lang="en-US" u="sng"/>
              <a:t>c</a:t>
            </a:r>
            <a:r>
              <a:rPr altLang="zh-CN" b="1" sz="2105" lang="en-US" u="sng"/>
              <a:t>k</a:t>
            </a:r>
            <a:r>
              <a:rPr altLang="zh-CN" b="1" sz="2105" lang="en-US" u="sng"/>
              <a:t>l</a:t>
            </a:r>
            <a:r>
              <a:rPr altLang="zh-CN" b="1" sz="2105" lang="en-US" u="sng"/>
              <a:t>i</a:t>
            </a:r>
            <a:r>
              <a:rPr altLang="zh-CN" b="1" sz="2105" lang="en-US" u="sng"/>
              <a:t>n</a:t>
            </a:r>
            <a:r>
              <a:rPr altLang="zh-CN" b="1" sz="2105" lang="en-US" u="sng"/>
              <a:t>e</a:t>
            </a:r>
            <a:r>
              <a:rPr altLang="zh-CN" b="1" sz="2105" lang="en-US" u="sng"/>
              <a:t>s </a:t>
            </a:r>
            <a:r>
              <a:rPr altLang="zh-CN" b="1" sz="2105" lang="en-US" u="sng"/>
              <a:t>:</a:t>
            </a:r>
            <a:r>
              <a:rPr altLang="zh-CN" lang="en-US"/>
              <a:t>The neckline is the top edge of a garment that surrounds the neck, especially from the front view. Neckline also refers to the overall line between all the layers of clothing and the neck and shoulders of a person, ignoring the unseen undergarments.</a:t>
            </a:r>
            <a:endParaRPr altLang="zh-CN" lang="en-US"/>
          </a:p>
          <a:p>
            <a:r>
              <a:rPr altLang="zh-CN" lang="en-US"/>
              <a:t>For each garment worn above the waist, the neckline is primarily a style line and may be a boundary for further shaping of the upper edge of a garment with, for example, a collar, cowl, darts, or pleats. In that respect it is similar to the waistline and hemline</a:t>
            </a:r>
            <a:r>
              <a:rPr altLang="zh-CN" lang="en-US"/>
              <a:t>.</a:t>
            </a:r>
            <a:endParaRPr altLang="zh-CN" lang="en-US"/>
          </a:p>
          <a:p>
            <a:endParaRPr altLang="zh-CN"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38" name=""/>
        <p:cNvGrpSpPr/>
        <p:nvPr/>
      </p:nvGrpSpPr>
      <p:grpSpPr>
        <a:xfrm>
          <a:off x="0" y="0"/>
          <a:ext cx="0" cy="0"/>
          <a:chOff x="0" y="0"/>
          <a:chExt cx="0" cy="0"/>
        </a:xfrm>
      </p:grpSpPr>
      <p:sp>
        <p:nvSpPr>
          <p:cNvPr id="1048665" name=""/>
          <p:cNvSpPr>
            <a:spLocks noGrp="1"/>
          </p:cNvSpPr>
          <p:nvPr>
            <p:ph type="ctrTitle"/>
          </p:nvPr>
        </p:nvSpPr>
        <p:spPr>
          <a:xfrm>
            <a:off x="685800" y="-949709"/>
            <a:ext cx="7772400" cy="2387600"/>
          </a:xfrm>
        </p:spPr>
        <p:txBody>
          <a:bodyPr/>
          <a:p>
            <a:r>
              <a:rPr b="1" sz="2800" lang="en-US" u="sng"/>
              <a:t>7</a:t>
            </a:r>
            <a:r>
              <a:rPr b="1" sz="2800" lang="en-US" u="sng"/>
              <a:t>.</a:t>
            </a:r>
            <a:r>
              <a:rPr b="1" sz="2800" lang="en-US" u="sng"/>
              <a:t>P</a:t>
            </a:r>
            <a:r>
              <a:rPr b="1" sz="2800" lang="en-US" u="sng"/>
              <a:t>o</a:t>
            </a:r>
            <a:r>
              <a:rPr b="1" sz="2800" lang="en-US" u="sng"/>
              <a:t>c</a:t>
            </a:r>
            <a:r>
              <a:rPr b="1" sz="2800" lang="en-US" u="sng"/>
              <a:t>k</a:t>
            </a:r>
            <a:r>
              <a:rPr b="1" sz="2800" lang="en-US" u="sng"/>
              <a:t>e</a:t>
            </a:r>
            <a:r>
              <a:rPr b="1" sz="2800" lang="en-US" u="sng"/>
              <a:t>t</a:t>
            </a:r>
            <a:r>
              <a:rPr b="1" sz="2800" lang="en-US" u="sng"/>
              <a:t>s</a:t>
            </a:r>
            <a:r>
              <a:rPr b="1" sz="2800" lang="en-US" u="sng"/>
              <a:t> </a:t>
            </a:r>
            <a:endParaRPr b="1" sz="2800" lang="en-US" u="sng"/>
          </a:p>
        </p:txBody>
      </p:sp>
      <p:sp>
        <p:nvSpPr>
          <p:cNvPr id="1048666" name=""/>
          <p:cNvSpPr>
            <a:spLocks noGrp="1"/>
          </p:cNvSpPr>
          <p:nvPr>
            <p:ph type="subTitle" idx="1"/>
          </p:nvPr>
        </p:nvSpPr>
        <p:spPr>
          <a:xfrm>
            <a:off x="1142999" y="1849037"/>
            <a:ext cx="6858000" cy="3159924"/>
          </a:xfrm>
        </p:spPr>
        <p:txBody>
          <a:bodyPr>
            <a:normAutofit/>
          </a:bodyPr>
          <a:p>
            <a:r>
              <a:rPr lang="en-US"/>
              <a:t>A pocket is a bag- or envelope-like receptacle either fastened to or inserted in an article of clothing to hold small items. Pockets are also attached to luggage, backpacks, and similar items. In older usage, a pocket was a separate small bag or pouch.</a:t>
            </a:r>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39" name=""/>
        <p:cNvGrpSpPr/>
        <p:nvPr/>
      </p:nvGrpSpPr>
      <p:grpSpPr>
        <a:xfrm>
          <a:off x="0" y="0"/>
          <a:ext cx="0" cy="0"/>
          <a:chOff x="0" y="0"/>
          <a:chExt cx="0" cy="0"/>
        </a:xfrm>
      </p:grpSpPr>
      <p:sp>
        <p:nvSpPr>
          <p:cNvPr id="1048667" name=""/>
          <p:cNvSpPr>
            <a:spLocks noGrp="1"/>
          </p:cNvSpPr>
          <p:nvPr>
            <p:ph type="ctrTitle"/>
          </p:nvPr>
        </p:nvSpPr>
        <p:spPr>
          <a:xfrm>
            <a:off x="980015" y="-1193799"/>
            <a:ext cx="7772400" cy="2387600"/>
          </a:xfrm>
        </p:spPr>
        <p:txBody>
          <a:bodyPr/>
          <a:p>
            <a:r>
              <a:rPr sz="2000" lang="en-US"/>
              <a:t>8</a:t>
            </a:r>
            <a:r>
              <a:rPr sz="2000" lang="en-US"/>
              <a:t>.</a:t>
            </a:r>
            <a:r>
              <a:rPr b="1" sz="2000" lang="en-US" u="sng"/>
              <a:t>P</a:t>
            </a:r>
            <a:r>
              <a:rPr b="1" sz="2000" lang="en-US" u="sng"/>
              <a:t>l</a:t>
            </a:r>
            <a:r>
              <a:rPr b="1" sz="2000" lang="en-US" u="sng"/>
              <a:t>e</a:t>
            </a:r>
            <a:r>
              <a:rPr b="1" sz="2000" lang="en-US" u="sng"/>
              <a:t>a</a:t>
            </a:r>
            <a:r>
              <a:rPr b="1" sz="2000" lang="en-US" u="sng"/>
              <a:t>t</a:t>
            </a:r>
            <a:r>
              <a:rPr b="1" sz="2000" lang="en-US" u="sng"/>
              <a:t>s</a:t>
            </a:r>
            <a:r>
              <a:rPr lang="en-US"/>
              <a:t> </a:t>
            </a:r>
            <a:endParaRPr lang="en-US"/>
          </a:p>
        </p:txBody>
      </p:sp>
      <p:sp>
        <p:nvSpPr>
          <p:cNvPr id="1048668" name=""/>
          <p:cNvSpPr>
            <a:spLocks noGrp="1"/>
          </p:cNvSpPr>
          <p:nvPr>
            <p:ph type="subTitle" idx="1"/>
          </p:nvPr>
        </p:nvSpPr>
        <p:spPr>
          <a:xfrm>
            <a:off x="980014" y="1771043"/>
            <a:ext cx="7619062" cy="2909405"/>
          </a:xfrm>
        </p:spPr>
        <p:txBody>
          <a:bodyPr>
            <a:normAutofit/>
          </a:bodyPr>
          <a:p>
            <a:r>
              <a:rPr lang="en-US"/>
              <a:t>A pleat is a type of fold formed by doubling fabric back upon itself and securing it in place. It is commonly used in clothing and upholstery to gather a wide piece of fabric to a narrower circumference.</a:t>
            </a:r>
            <a:endParaRPr lang="en-US"/>
          </a:p>
          <a:p>
            <a:r>
              <a:rPr lang="en-US"/>
              <a:t>Pleats are categorized as pressed, that is, ironed or otherwise heat-set into a sharp crease, or unpressed, falling in soft rounded folds. Pleats sewn into place are called tucks.</a:t>
            </a:r>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40" name=""/>
        <p:cNvGrpSpPr/>
        <p:nvPr/>
      </p:nvGrpSpPr>
      <p:grpSpPr>
        <a:xfrm>
          <a:off x="0" y="0"/>
          <a:ext cx="0" cy="0"/>
          <a:chOff x="0" y="0"/>
          <a:chExt cx="0" cy="0"/>
        </a:xfrm>
      </p:grpSpPr>
      <p:sp>
        <p:nvSpPr>
          <p:cNvPr id="1048669" name=""/>
          <p:cNvSpPr>
            <a:spLocks noGrp="1"/>
          </p:cNvSpPr>
          <p:nvPr>
            <p:ph type="ctrTitle"/>
          </p:nvPr>
        </p:nvSpPr>
        <p:spPr>
          <a:xfrm>
            <a:off x="685799" y="-906333"/>
            <a:ext cx="7772400" cy="2387600"/>
          </a:xfrm>
        </p:spPr>
        <p:txBody>
          <a:bodyPr/>
          <a:p>
            <a:r>
              <a:rPr b="1" sz="2400" lang="en-US" u="sng"/>
              <a:t>U</a:t>
            </a:r>
            <a:r>
              <a:rPr b="1" sz="2400" lang="en-US" u="sng"/>
              <a:t>n</a:t>
            </a:r>
            <a:r>
              <a:rPr b="1" sz="2400" lang="en-US" u="sng"/>
              <a:t>i</a:t>
            </a:r>
            <a:r>
              <a:rPr b="1" sz="2400" lang="en-US" u="sng"/>
              <a:t>t</a:t>
            </a:r>
            <a:r>
              <a:rPr b="1" sz="2400" lang="en-US" u="sng"/>
              <a:t>-</a:t>
            </a:r>
            <a:r>
              <a:rPr b="1" sz="2400" lang="en-US" u="sng"/>
              <a:t>I</a:t>
            </a:r>
            <a:r>
              <a:rPr b="1" sz="2400" lang="en-US" u="sng"/>
              <a:t>I</a:t>
            </a:r>
            <a:r>
              <a:rPr b="1" sz="2400" lang="en-US" u="sng"/>
              <a:t>/</a:t>
            </a:r>
            <a:r>
              <a:rPr b="1" sz="2400" lang="en-US" u="sng"/>
              <a:t>D</a:t>
            </a:r>
            <a:r>
              <a:rPr b="1" sz="2400" lang="en-US" u="sng"/>
              <a:t>e</a:t>
            </a:r>
            <a:r>
              <a:rPr b="1" sz="2400" lang="en-US" u="sng"/>
              <a:t>s</a:t>
            </a:r>
            <a:r>
              <a:rPr b="1" sz="2400" lang="en-US" u="sng"/>
              <a:t>i</a:t>
            </a:r>
            <a:r>
              <a:rPr b="1" sz="2400" lang="en-US" u="sng"/>
              <a:t>g</a:t>
            </a:r>
            <a:r>
              <a:rPr b="1" sz="2400" lang="en-US" u="sng"/>
              <a:t>n</a:t>
            </a:r>
            <a:r>
              <a:rPr b="1" sz="2400" lang="en-US" u="sng"/>
              <a:t>i</a:t>
            </a:r>
            <a:r>
              <a:rPr b="1" sz="2400" lang="en-US" u="sng"/>
              <a:t>n</a:t>
            </a:r>
            <a:r>
              <a:rPr b="1" sz="2400" lang="en-US" u="sng"/>
              <a:t>g</a:t>
            </a:r>
            <a:r>
              <a:rPr b="1" sz="2400" lang="en-US" u="sng"/>
              <a:t> </a:t>
            </a:r>
            <a:r>
              <a:rPr b="1" sz="2400" lang="en-US" u="sng"/>
              <a:t>o</a:t>
            </a:r>
            <a:r>
              <a:rPr b="1" sz="2400" lang="en-US" u="sng"/>
              <a:t>f</a:t>
            </a:r>
            <a:r>
              <a:rPr b="1" sz="2400" lang="en-US" u="sng"/>
              <a:t> </a:t>
            </a:r>
            <a:r>
              <a:rPr b="1" sz="2400" lang="en-US" u="sng"/>
              <a:t>Basic </a:t>
            </a:r>
            <a:r>
              <a:rPr b="1" sz="2400" lang="en-US" u="sng"/>
              <a:t>Garments</a:t>
            </a:r>
            <a:endParaRPr b="1" sz="2400" lang="en-US" u="sng"/>
          </a:p>
        </p:txBody>
      </p:sp>
      <p:sp>
        <p:nvSpPr>
          <p:cNvPr id="1048670" name=""/>
          <p:cNvSpPr>
            <a:spLocks noGrp="1"/>
          </p:cNvSpPr>
          <p:nvPr>
            <p:ph type="subTitle" idx="1"/>
          </p:nvPr>
        </p:nvSpPr>
        <p:spPr>
          <a:xfrm>
            <a:off x="1142999" y="1773237"/>
            <a:ext cx="6858000" cy="2307752"/>
          </a:xfrm>
        </p:spPr>
        <p:txBody>
          <a:bodyPr>
            <a:normAutofit fontScale="95833" lnSpcReduction="20000"/>
          </a:bodyPr>
          <a:p>
            <a:r>
              <a:rPr lang="en-US"/>
              <a:t>1</a:t>
            </a:r>
            <a:r>
              <a:rPr lang="en-US"/>
              <a:t>.</a:t>
            </a:r>
            <a:r>
              <a:rPr lang="en-US"/>
              <a:t> </a:t>
            </a:r>
            <a:r>
              <a:rPr lang="en-US"/>
              <a:t>D</a:t>
            </a:r>
            <a:r>
              <a:rPr lang="en-US"/>
              <a:t>r</a:t>
            </a:r>
            <a:r>
              <a:rPr lang="en-US"/>
              <a:t>a</a:t>
            </a:r>
            <a:r>
              <a:rPr lang="en-US"/>
              <a:t>w</a:t>
            </a:r>
            <a:r>
              <a:rPr lang="en-US"/>
              <a:t> </a:t>
            </a:r>
            <a:r>
              <a:rPr lang="en-US"/>
              <a:t>1</a:t>
            </a:r>
            <a:r>
              <a:rPr lang="en-US"/>
              <a:t>0</a:t>
            </a:r>
            <a:r>
              <a:rPr lang="en-US"/>
              <a:t> </a:t>
            </a:r>
            <a:r>
              <a:rPr lang="en-US"/>
              <a:t>d</a:t>
            </a:r>
            <a:r>
              <a:rPr lang="en-US"/>
              <a:t>i</a:t>
            </a:r>
            <a:r>
              <a:rPr lang="en-US"/>
              <a:t>f</a:t>
            </a:r>
            <a:r>
              <a:rPr lang="en-US"/>
              <a:t>f</a:t>
            </a:r>
            <a:r>
              <a:rPr lang="en-US"/>
              <a:t>e</a:t>
            </a:r>
            <a:r>
              <a:rPr lang="en-US"/>
              <a:t>r</a:t>
            </a:r>
            <a:r>
              <a:rPr lang="en-US"/>
              <a:t>e</a:t>
            </a:r>
            <a:r>
              <a:rPr lang="en-US"/>
              <a:t>nt </a:t>
            </a:r>
            <a:r>
              <a:rPr lang="en-US"/>
              <a:t>t</a:t>
            </a:r>
            <a:r>
              <a:rPr lang="en-US"/>
              <a:t>y</a:t>
            </a:r>
            <a:r>
              <a:rPr lang="en-US"/>
              <a:t>p</a:t>
            </a:r>
            <a:r>
              <a:rPr lang="en-US"/>
              <a:t>e</a:t>
            </a:r>
            <a:r>
              <a:rPr lang="en-US"/>
              <a:t>s</a:t>
            </a:r>
            <a:r>
              <a:rPr lang="en-US"/>
              <a:t> </a:t>
            </a:r>
            <a:r>
              <a:rPr lang="en-US"/>
              <a:t>o</a:t>
            </a:r>
            <a:r>
              <a:rPr lang="en-US"/>
              <a:t>f</a:t>
            </a:r>
            <a:r>
              <a:rPr lang="en-US"/>
              <a:t> </a:t>
            </a:r>
            <a:r>
              <a:rPr lang="en-US"/>
              <a:t>U</a:t>
            </a:r>
            <a:r>
              <a:rPr lang="en-US"/>
              <a:t>n</a:t>
            </a:r>
            <a:r>
              <a:rPr lang="en-US"/>
              <a:t>i</a:t>
            </a:r>
            <a:r>
              <a:rPr lang="en-US"/>
              <a:t>s</a:t>
            </a:r>
            <a:r>
              <a:rPr lang="en-US"/>
              <a:t>e</a:t>
            </a:r>
            <a:r>
              <a:rPr lang="en-US"/>
              <a:t>x</a:t>
            </a:r>
            <a:r>
              <a:rPr lang="en-US"/>
              <a:t> </a:t>
            </a:r>
            <a:r>
              <a:rPr lang="en-US"/>
              <a:t>s</a:t>
            </a:r>
            <a:r>
              <a:rPr lang="en-US"/>
              <a:t>h</a:t>
            </a:r>
            <a:r>
              <a:rPr lang="en-US"/>
              <a:t>i</a:t>
            </a:r>
            <a:r>
              <a:rPr lang="en-US"/>
              <a:t>r</a:t>
            </a:r>
            <a:r>
              <a:rPr lang="en-US"/>
              <a:t>t</a:t>
            </a:r>
            <a:r>
              <a:rPr lang="en-US"/>
              <a:t>s</a:t>
            </a:r>
            <a:r>
              <a:rPr lang="en-US"/>
              <a:t> </a:t>
            </a:r>
            <a:endParaRPr lang="en-US"/>
          </a:p>
          <a:p>
            <a:r>
              <a:rPr lang="en-US"/>
              <a:t>2</a:t>
            </a:r>
            <a:r>
              <a:rPr lang="en-US"/>
              <a:t>.</a:t>
            </a:r>
            <a:r>
              <a:rPr lang="en-US"/>
              <a:t>D</a:t>
            </a:r>
            <a:r>
              <a:rPr lang="en-US"/>
              <a:t>r</a:t>
            </a:r>
            <a:r>
              <a:rPr lang="en-US"/>
              <a:t>a</a:t>
            </a:r>
            <a:r>
              <a:rPr lang="en-US"/>
              <a:t>w</a:t>
            </a:r>
            <a:r>
              <a:rPr lang="en-US"/>
              <a:t> </a:t>
            </a:r>
            <a:r>
              <a:rPr lang="en-US"/>
              <a:t>1</a:t>
            </a:r>
            <a:r>
              <a:rPr lang="en-US"/>
              <a:t>0</a:t>
            </a:r>
            <a:r>
              <a:rPr lang="en-US"/>
              <a:t> </a:t>
            </a:r>
            <a:r>
              <a:rPr lang="en-US"/>
              <a:t>different </a:t>
            </a:r>
            <a:r>
              <a:rPr lang="en-US"/>
              <a:t>t</a:t>
            </a:r>
            <a:r>
              <a:rPr lang="en-US"/>
              <a:t>y</a:t>
            </a:r>
            <a:r>
              <a:rPr lang="en-US"/>
              <a:t>pes </a:t>
            </a:r>
            <a:r>
              <a:rPr lang="en-US"/>
              <a:t>of </a:t>
            </a:r>
            <a:r>
              <a:rPr lang="en-US"/>
              <a:t>female </a:t>
            </a:r>
            <a:r>
              <a:rPr lang="en-US"/>
              <a:t>S</a:t>
            </a:r>
            <a:r>
              <a:rPr lang="en-US"/>
              <a:t>k</a:t>
            </a:r>
            <a:r>
              <a:rPr lang="en-US"/>
              <a:t>i</a:t>
            </a:r>
            <a:r>
              <a:rPr lang="en-US"/>
              <a:t>r</a:t>
            </a:r>
            <a:r>
              <a:rPr lang="en-US"/>
              <a:t>t</a:t>
            </a:r>
            <a:r>
              <a:rPr lang="en-US"/>
              <a:t> </a:t>
            </a:r>
            <a:r>
              <a:rPr lang="en-US"/>
              <a:t>and </a:t>
            </a:r>
            <a:r>
              <a:rPr lang="en-US"/>
              <a:t>T</a:t>
            </a:r>
            <a:r>
              <a:rPr lang="en-US"/>
              <a:t>o</a:t>
            </a:r>
            <a:r>
              <a:rPr lang="en-US"/>
              <a:t>p</a:t>
            </a:r>
            <a:r>
              <a:rPr lang="en-US"/>
              <a:t>s</a:t>
            </a:r>
            <a:endParaRPr lang="en-US"/>
          </a:p>
          <a:p>
            <a:r>
              <a:rPr lang="en-US"/>
              <a:t>3</a:t>
            </a:r>
            <a:r>
              <a:rPr lang="en-US"/>
              <a:t>.</a:t>
            </a:r>
            <a:r>
              <a:rPr lang="en-US"/>
              <a:t>D</a:t>
            </a:r>
            <a:r>
              <a:rPr lang="en-US"/>
              <a:t>r</a:t>
            </a:r>
            <a:r>
              <a:rPr lang="en-US"/>
              <a:t>a</a:t>
            </a:r>
            <a:r>
              <a:rPr lang="en-US"/>
              <a:t>w</a:t>
            </a:r>
            <a:r>
              <a:rPr lang="en-US"/>
              <a:t> </a:t>
            </a:r>
            <a:r>
              <a:rPr lang="en-US"/>
              <a:t>1</a:t>
            </a:r>
            <a:r>
              <a:rPr lang="en-US"/>
              <a:t>0</a:t>
            </a:r>
            <a:r>
              <a:rPr lang="en-US"/>
              <a:t> </a:t>
            </a:r>
            <a:r>
              <a:rPr lang="en-US"/>
              <a:t>d</a:t>
            </a:r>
            <a:r>
              <a:rPr lang="en-US"/>
              <a:t>i</a:t>
            </a:r>
            <a:r>
              <a:rPr lang="en-US"/>
              <a:t>f</a:t>
            </a:r>
            <a:r>
              <a:rPr lang="en-US"/>
              <a:t>f</a:t>
            </a:r>
            <a:r>
              <a:rPr lang="en-US"/>
              <a:t>e</a:t>
            </a:r>
            <a:r>
              <a:rPr lang="en-US"/>
              <a:t>r</a:t>
            </a:r>
            <a:r>
              <a:rPr lang="en-US"/>
              <a:t>e</a:t>
            </a:r>
            <a:r>
              <a:rPr lang="en-US"/>
              <a:t>nt </a:t>
            </a:r>
            <a:r>
              <a:rPr lang="en-US"/>
              <a:t>t</a:t>
            </a:r>
            <a:r>
              <a:rPr lang="en-US"/>
              <a:t>y</a:t>
            </a:r>
            <a:r>
              <a:rPr lang="en-US"/>
              <a:t>p</a:t>
            </a:r>
            <a:r>
              <a:rPr lang="en-US"/>
              <a:t>e</a:t>
            </a:r>
            <a:r>
              <a:rPr lang="en-US"/>
              <a:t>s</a:t>
            </a:r>
            <a:r>
              <a:rPr lang="en-US"/>
              <a:t> </a:t>
            </a:r>
            <a:r>
              <a:rPr lang="en-US"/>
              <a:t>o</a:t>
            </a:r>
            <a:r>
              <a:rPr lang="en-US"/>
              <a:t>f</a:t>
            </a:r>
            <a:r>
              <a:rPr lang="en-US"/>
              <a:t> </a:t>
            </a:r>
            <a:r>
              <a:rPr lang="en-US"/>
              <a:t>M</a:t>
            </a:r>
            <a:r>
              <a:rPr lang="en-US"/>
              <a:t>a</a:t>
            </a:r>
            <a:r>
              <a:rPr lang="en-US"/>
              <a:t>l</a:t>
            </a:r>
            <a:r>
              <a:rPr lang="en-US"/>
              <a:t>e</a:t>
            </a:r>
            <a:r>
              <a:rPr lang="en-US"/>
              <a:t> </a:t>
            </a:r>
            <a:r>
              <a:rPr lang="en-US"/>
              <a:t>&amp;</a:t>
            </a:r>
            <a:r>
              <a:rPr lang="en-US"/>
              <a:t> </a:t>
            </a:r>
            <a:r>
              <a:rPr lang="en-US"/>
              <a:t>F</a:t>
            </a:r>
            <a:r>
              <a:rPr lang="en-US"/>
              <a:t>e</a:t>
            </a:r>
            <a:r>
              <a:rPr lang="en-US"/>
              <a:t>m</a:t>
            </a:r>
            <a:r>
              <a:rPr lang="en-US"/>
              <a:t>a</a:t>
            </a:r>
            <a:r>
              <a:rPr lang="en-US"/>
              <a:t>l</a:t>
            </a:r>
            <a:r>
              <a:rPr lang="en-US"/>
              <a:t>e </a:t>
            </a:r>
            <a:r>
              <a:rPr lang="en-US"/>
              <a:t>P</a:t>
            </a:r>
            <a:r>
              <a:rPr lang="en-US"/>
              <a:t>a</a:t>
            </a:r>
            <a:r>
              <a:rPr lang="en-US"/>
              <a:t>n</a:t>
            </a:r>
            <a:r>
              <a:rPr lang="en-US"/>
              <a:t>t</a:t>
            </a:r>
            <a:r>
              <a:rPr lang="en-US"/>
              <a:t>s</a:t>
            </a:r>
            <a:r>
              <a:rPr lang="en-US"/>
              <a:t>.</a:t>
            </a:r>
            <a:endParaRPr lang="en-US"/>
          </a:p>
          <a:p>
            <a:r>
              <a:rPr lang="en-US"/>
              <a:t>4</a:t>
            </a:r>
            <a:r>
              <a:rPr lang="en-US"/>
              <a:t>.</a:t>
            </a:r>
            <a:r>
              <a:rPr lang="en-US"/>
              <a:t>D</a:t>
            </a:r>
            <a:r>
              <a:rPr lang="en-US"/>
              <a:t>r</a:t>
            </a:r>
            <a:r>
              <a:rPr lang="en-US"/>
              <a:t>a</a:t>
            </a:r>
            <a:r>
              <a:rPr lang="en-US"/>
              <a:t>w</a:t>
            </a:r>
            <a:r>
              <a:rPr lang="en-US"/>
              <a:t> </a:t>
            </a:r>
            <a:r>
              <a:rPr lang="en-US"/>
              <a:t>1</a:t>
            </a:r>
            <a:r>
              <a:rPr lang="en-US"/>
              <a:t>0</a:t>
            </a:r>
            <a:r>
              <a:rPr lang="en-US"/>
              <a:t> </a:t>
            </a:r>
            <a:r>
              <a:rPr lang="en-US"/>
              <a:t>d</a:t>
            </a:r>
            <a:r>
              <a:rPr lang="en-US"/>
              <a:t>i</a:t>
            </a:r>
            <a:r>
              <a:rPr lang="en-US"/>
              <a:t>f</a:t>
            </a:r>
            <a:r>
              <a:rPr lang="en-US"/>
              <a:t>f</a:t>
            </a:r>
            <a:r>
              <a:rPr lang="en-US"/>
              <a:t>e</a:t>
            </a:r>
            <a:r>
              <a:rPr lang="en-US"/>
              <a:t>r</a:t>
            </a:r>
            <a:r>
              <a:rPr lang="en-US"/>
              <a:t>e</a:t>
            </a:r>
            <a:r>
              <a:rPr lang="en-US"/>
              <a:t>nt </a:t>
            </a:r>
            <a:r>
              <a:rPr lang="en-US"/>
              <a:t>t</a:t>
            </a:r>
            <a:r>
              <a:rPr lang="en-US"/>
              <a:t>y</a:t>
            </a:r>
            <a:r>
              <a:rPr lang="en-US"/>
              <a:t>p</a:t>
            </a:r>
            <a:r>
              <a:rPr lang="en-US"/>
              <a:t>e</a:t>
            </a:r>
            <a:r>
              <a:rPr lang="en-US"/>
              <a:t>s</a:t>
            </a:r>
            <a:r>
              <a:rPr lang="en-US"/>
              <a:t> </a:t>
            </a:r>
            <a:r>
              <a:rPr lang="en-US"/>
              <a:t>o</a:t>
            </a:r>
            <a:r>
              <a:rPr lang="en-US"/>
              <a:t>f</a:t>
            </a:r>
            <a:r>
              <a:rPr lang="en-US"/>
              <a:t> </a:t>
            </a:r>
            <a:r>
              <a:rPr lang="en-US"/>
              <a:t>F</a:t>
            </a:r>
            <a:r>
              <a:rPr lang="en-US"/>
              <a:t>e</a:t>
            </a:r>
            <a:r>
              <a:rPr lang="en-US"/>
              <a:t>m</a:t>
            </a:r>
            <a:r>
              <a:rPr lang="en-US"/>
              <a:t>a</a:t>
            </a:r>
            <a:r>
              <a:rPr lang="en-US"/>
              <a:t>l</a:t>
            </a:r>
            <a:r>
              <a:rPr lang="en-US"/>
              <a:t>e</a:t>
            </a:r>
            <a:r>
              <a:rPr lang="en-US"/>
              <a:t> </a:t>
            </a:r>
            <a:r>
              <a:rPr lang="en-US"/>
              <a:t>D</a:t>
            </a:r>
            <a:r>
              <a:rPr lang="en-US"/>
              <a:t>r</a:t>
            </a:r>
            <a:r>
              <a:rPr lang="en-US"/>
              <a:t>e</a:t>
            </a:r>
            <a:r>
              <a:rPr lang="en-US"/>
              <a:t>s</a:t>
            </a:r>
            <a:r>
              <a:rPr lang="en-US"/>
              <a:t>s</a:t>
            </a:r>
            <a:r>
              <a:rPr lang="en-US"/>
              <a:t>e</a:t>
            </a:r>
            <a:r>
              <a:rPr lang="en-US"/>
              <a:t>s</a:t>
            </a:r>
            <a:r>
              <a:rPr lang="en-US"/>
              <a:t> </a:t>
            </a:r>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41" name=""/>
        <p:cNvGrpSpPr/>
        <p:nvPr/>
      </p:nvGrpSpPr>
      <p:grpSpPr>
        <a:xfrm>
          <a:off x="0" y="0"/>
          <a:ext cx="0" cy="0"/>
          <a:chOff x="0" y="0"/>
          <a:chExt cx="0" cy="0"/>
        </a:xfrm>
      </p:grpSpPr>
      <p:sp>
        <p:nvSpPr>
          <p:cNvPr id="1048671" name=""/>
          <p:cNvSpPr>
            <a:spLocks noGrp="1"/>
          </p:cNvSpPr>
          <p:nvPr>
            <p:ph type="ctrTitle"/>
          </p:nvPr>
        </p:nvSpPr>
        <p:spPr>
          <a:xfrm>
            <a:off x="1122820" y="-578824"/>
            <a:ext cx="7772400" cy="2387600"/>
          </a:xfrm>
        </p:spPr>
        <p:txBody>
          <a:bodyPr/>
          <a:p>
            <a:r>
              <a:rPr b="1" sz="3200" lang="en-US" u="sng"/>
              <a:t>U</a:t>
            </a:r>
            <a:r>
              <a:rPr b="1" sz="3200" lang="en-US" u="sng"/>
              <a:t>n</a:t>
            </a:r>
            <a:r>
              <a:rPr b="1" sz="3200" lang="en-US" u="sng"/>
              <a:t>i</a:t>
            </a:r>
            <a:r>
              <a:rPr b="1" sz="3200" lang="en-US" u="sng"/>
              <a:t>t</a:t>
            </a:r>
            <a:r>
              <a:rPr b="1" sz="3200" lang="en-US" u="sng"/>
              <a:t>-</a:t>
            </a:r>
            <a:r>
              <a:rPr b="1" sz="3200" lang="en-US" u="sng"/>
              <a:t>I</a:t>
            </a:r>
            <a:r>
              <a:rPr b="1" sz="3200" lang="en-US" u="sng"/>
              <a:t>I</a:t>
            </a:r>
            <a:r>
              <a:rPr b="1" sz="3200" lang="en-US" u="sng"/>
              <a:t>I</a:t>
            </a:r>
            <a:r>
              <a:rPr b="1" sz="3200" lang="en-US" u="sng"/>
              <a:t>/</a:t>
            </a:r>
            <a:r>
              <a:rPr b="1" sz="3200" lang="en-US" u="sng"/>
              <a:t>B</a:t>
            </a:r>
            <a:r>
              <a:rPr b="1" sz="3200" lang="en-US" u="sng"/>
              <a:t>a</a:t>
            </a:r>
            <a:r>
              <a:rPr b="1" sz="3200" lang="en-US" u="sng"/>
              <a:t>s</a:t>
            </a:r>
            <a:r>
              <a:rPr b="1" sz="3200" lang="en-US" u="sng"/>
              <a:t>i</a:t>
            </a:r>
            <a:r>
              <a:rPr b="1" sz="3200" lang="en-US" u="sng"/>
              <a:t>c</a:t>
            </a:r>
            <a:r>
              <a:rPr b="1" sz="3200" lang="en-US" u="sng"/>
              <a:t> </a:t>
            </a:r>
            <a:r>
              <a:rPr b="1" sz="3200" lang="en-US" u="sng"/>
              <a:t>I</a:t>
            </a:r>
            <a:r>
              <a:rPr b="1" sz="3200" lang="en-US" u="sng"/>
              <a:t>l</a:t>
            </a:r>
            <a:r>
              <a:rPr b="1" sz="3200" lang="en-US" u="sng"/>
              <a:t>l</a:t>
            </a:r>
            <a:r>
              <a:rPr b="1" sz="3200" lang="en-US" u="sng"/>
              <a:t>u</a:t>
            </a:r>
            <a:r>
              <a:rPr b="1" sz="3200" lang="en-US" u="sng"/>
              <a:t>s</a:t>
            </a:r>
            <a:r>
              <a:rPr b="1" sz="3200" lang="en-US" u="sng"/>
              <a:t>tration</a:t>
            </a:r>
            <a:r>
              <a:rPr b="1" sz="3200" lang="en-US" u="sng"/>
              <a:t> </a:t>
            </a:r>
            <a:r>
              <a:rPr b="1" sz="3200" lang="en-US" u="sng"/>
              <a:t>w</a:t>
            </a:r>
            <a:r>
              <a:rPr b="1" sz="3200" lang="en-US" u="sng"/>
              <a:t>i</a:t>
            </a:r>
            <a:r>
              <a:rPr b="1" sz="3200" lang="en-US" u="sng"/>
              <a:t>t</a:t>
            </a:r>
            <a:r>
              <a:rPr b="1" sz="3200" lang="en-US" u="sng"/>
              <a:t>h</a:t>
            </a:r>
            <a:r>
              <a:rPr b="1" sz="3200" lang="en-US" u="sng"/>
              <a:t> </a:t>
            </a:r>
            <a:r>
              <a:rPr b="1" sz="3200" lang="en-US" u="sng"/>
              <a:t>colou</a:t>
            </a:r>
            <a:r>
              <a:rPr b="1" sz="3200" lang="en-US" u="sng"/>
              <a:t>r</a:t>
            </a:r>
            <a:r>
              <a:rPr b="1" sz="3200" lang="en-US" u="sng"/>
              <a:t>s</a:t>
            </a:r>
            <a:r>
              <a:rPr b="1" sz="3200" lang="en-US" u="sng"/>
              <a:t> </a:t>
            </a:r>
            <a:br>
              <a:rPr b="1" sz="3200" lang="en-US" u="sng"/>
            </a:br>
            <a:endParaRPr b="1" sz="3200" lang="en-US" u="sng"/>
          </a:p>
        </p:txBody>
      </p:sp>
      <p:sp>
        <p:nvSpPr>
          <p:cNvPr id="1048672" name=""/>
          <p:cNvSpPr>
            <a:spLocks noGrp="1"/>
          </p:cNvSpPr>
          <p:nvPr>
            <p:ph type="subTitle" idx="1"/>
          </p:nvPr>
        </p:nvSpPr>
        <p:spPr>
          <a:xfrm>
            <a:off x="1122821" y="1961973"/>
            <a:ext cx="7614657" cy="3464151"/>
          </a:xfrm>
        </p:spPr>
        <p:txBody>
          <a:bodyPr>
            <a:normAutofit/>
          </a:bodyPr>
          <a:p>
            <a:r>
              <a:rPr lang="en-US"/>
              <a:t>1</a:t>
            </a:r>
            <a:r>
              <a:rPr lang="en-US"/>
              <a:t>.</a:t>
            </a:r>
            <a:r>
              <a:rPr lang="en-US"/>
              <a:t>I</a:t>
            </a:r>
            <a:r>
              <a:rPr lang="en-US"/>
              <a:t>l</a:t>
            </a:r>
            <a:r>
              <a:rPr lang="en-US"/>
              <a:t>l</a:t>
            </a:r>
            <a:r>
              <a:rPr lang="en-US"/>
              <a:t>u</a:t>
            </a:r>
            <a:r>
              <a:rPr lang="en-US"/>
              <a:t>s</a:t>
            </a:r>
            <a:r>
              <a:rPr lang="en-US"/>
              <a:t>t</a:t>
            </a:r>
            <a:r>
              <a:rPr lang="en-US"/>
              <a:t>r</a:t>
            </a:r>
            <a:r>
              <a:rPr lang="en-US"/>
              <a:t>a</a:t>
            </a:r>
            <a:r>
              <a:rPr lang="en-US"/>
              <a:t>t</a:t>
            </a:r>
            <a:r>
              <a:rPr lang="en-US"/>
              <a:t>e</a:t>
            </a:r>
            <a:r>
              <a:rPr lang="en-US"/>
              <a:t> </a:t>
            </a:r>
            <a:r>
              <a:rPr lang="en-US"/>
              <a:t> </a:t>
            </a:r>
            <a:r>
              <a:rPr lang="en-US"/>
              <a:t>8</a:t>
            </a:r>
            <a:r>
              <a:rPr lang="en-US"/>
              <a:t> </a:t>
            </a:r>
            <a:r>
              <a:rPr lang="en-US"/>
              <a:t>M</a:t>
            </a:r>
            <a:r>
              <a:rPr lang="en-US"/>
              <a:t>a</a:t>
            </a:r>
            <a:r>
              <a:rPr lang="en-US"/>
              <a:t>l</a:t>
            </a:r>
            <a:r>
              <a:rPr lang="en-US"/>
              <a:t>e</a:t>
            </a:r>
            <a:r>
              <a:rPr lang="en-US"/>
              <a:t> </a:t>
            </a:r>
            <a:r>
              <a:rPr lang="en-US"/>
              <a:t>&amp;</a:t>
            </a:r>
            <a:r>
              <a:rPr lang="en-US"/>
              <a:t> </a:t>
            </a:r>
            <a:r>
              <a:rPr lang="en-US"/>
              <a:t>8</a:t>
            </a:r>
            <a:r>
              <a:rPr lang="en-US"/>
              <a:t> </a:t>
            </a:r>
            <a:r>
              <a:rPr lang="en-US"/>
              <a:t>f</a:t>
            </a:r>
            <a:r>
              <a:rPr lang="en-US"/>
              <a:t>e</a:t>
            </a:r>
            <a:r>
              <a:rPr lang="en-US"/>
              <a:t>m</a:t>
            </a:r>
            <a:r>
              <a:rPr lang="en-US"/>
              <a:t>a</a:t>
            </a:r>
            <a:r>
              <a:rPr lang="en-US"/>
              <a:t>l</a:t>
            </a:r>
            <a:r>
              <a:rPr lang="en-US"/>
              <a:t>e</a:t>
            </a:r>
            <a:r>
              <a:rPr lang="en-US"/>
              <a:t> </a:t>
            </a:r>
            <a:r>
              <a:rPr lang="en-US"/>
              <a:t>F</a:t>
            </a:r>
            <a:r>
              <a:rPr lang="en-US"/>
              <a:t>i</a:t>
            </a:r>
            <a:r>
              <a:rPr lang="en-US"/>
              <a:t>g</a:t>
            </a:r>
            <a:r>
              <a:rPr lang="en-US"/>
              <a:t>u</a:t>
            </a:r>
            <a:r>
              <a:rPr lang="en-US"/>
              <a:t>r</a:t>
            </a:r>
            <a:r>
              <a:rPr lang="en-US"/>
              <a:t>e</a:t>
            </a:r>
            <a:r>
              <a:rPr lang="en-US"/>
              <a:t> </a:t>
            </a:r>
            <a:r>
              <a:rPr lang="en-US"/>
              <a:t>o</a:t>
            </a:r>
            <a:r>
              <a:rPr lang="en-US"/>
              <a:t>n</a:t>
            </a:r>
            <a:r>
              <a:rPr lang="en-US"/>
              <a:t> </a:t>
            </a:r>
            <a:r>
              <a:rPr lang="en-US"/>
              <a:t>Indian </a:t>
            </a:r>
            <a:r>
              <a:rPr lang="en-US"/>
              <a:t>t</a:t>
            </a:r>
            <a:r>
              <a:rPr lang="en-US"/>
              <a:t>r</a:t>
            </a:r>
            <a:r>
              <a:rPr lang="en-US"/>
              <a:t>a</a:t>
            </a:r>
            <a:r>
              <a:rPr lang="en-US"/>
              <a:t>d</a:t>
            </a:r>
            <a:r>
              <a:rPr lang="en-US"/>
              <a:t>i</a:t>
            </a:r>
            <a:r>
              <a:rPr lang="en-US"/>
              <a:t>t</a:t>
            </a:r>
            <a:r>
              <a:rPr lang="en-US"/>
              <a:t>i</a:t>
            </a:r>
            <a:r>
              <a:rPr lang="en-US"/>
              <a:t>onal </a:t>
            </a:r>
            <a:r>
              <a:rPr lang="en-US"/>
              <a:t>w</a:t>
            </a:r>
            <a:r>
              <a:rPr lang="en-US"/>
              <a:t>e</a:t>
            </a:r>
            <a:r>
              <a:rPr lang="en-US"/>
              <a:t>a</a:t>
            </a:r>
            <a:r>
              <a:rPr lang="en-US"/>
              <a:t>r</a:t>
            </a:r>
            <a:r>
              <a:rPr lang="en-US"/>
              <a:t>.</a:t>
            </a:r>
            <a:endParaRPr lang="en-US"/>
          </a:p>
          <a:p>
            <a:r>
              <a:rPr lang="en-US"/>
              <a:t>2</a:t>
            </a:r>
            <a:r>
              <a:rPr lang="en-US"/>
              <a:t>.</a:t>
            </a:r>
            <a:r>
              <a:rPr lang="en-US"/>
              <a:t>I</a:t>
            </a:r>
            <a:r>
              <a:rPr lang="en-US"/>
              <a:t>l</a:t>
            </a:r>
            <a:r>
              <a:rPr lang="en-US"/>
              <a:t>l</a:t>
            </a:r>
            <a:r>
              <a:rPr lang="en-US"/>
              <a:t>u</a:t>
            </a:r>
            <a:r>
              <a:rPr lang="en-US"/>
              <a:t>s</a:t>
            </a:r>
            <a:r>
              <a:rPr lang="en-US"/>
              <a:t>t</a:t>
            </a:r>
            <a:r>
              <a:rPr lang="en-US"/>
              <a:t>r</a:t>
            </a:r>
            <a:r>
              <a:rPr lang="en-US"/>
              <a:t>a</a:t>
            </a:r>
            <a:r>
              <a:rPr lang="en-US"/>
              <a:t>t</a:t>
            </a:r>
            <a:r>
              <a:rPr lang="en-US"/>
              <a:t>e</a:t>
            </a:r>
            <a:r>
              <a:rPr lang="en-US"/>
              <a:t> </a:t>
            </a:r>
            <a:r>
              <a:rPr lang="en-US"/>
              <a:t>8</a:t>
            </a:r>
            <a:r>
              <a:rPr lang="en-US"/>
              <a:t> </a:t>
            </a:r>
            <a:r>
              <a:rPr lang="en-US"/>
              <a:t>M</a:t>
            </a:r>
            <a:r>
              <a:rPr lang="en-US"/>
              <a:t>a</a:t>
            </a:r>
            <a:r>
              <a:rPr lang="en-US"/>
              <a:t>l</a:t>
            </a:r>
            <a:r>
              <a:rPr lang="en-US"/>
              <a:t>e</a:t>
            </a:r>
            <a:r>
              <a:rPr lang="en-US"/>
              <a:t> </a:t>
            </a:r>
            <a:r>
              <a:rPr lang="en-US"/>
              <a:t>&amp;</a:t>
            </a:r>
            <a:r>
              <a:rPr lang="en-US"/>
              <a:t> </a:t>
            </a:r>
            <a:r>
              <a:rPr lang="en-US"/>
              <a:t>8</a:t>
            </a:r>
            <a:r>
              <a:rPr lang="en-US"/>
              <a:t> </a:t>
            </a:r>
            <a:r>
              <a:rPr lang="en-US"/>
              <a:t>F</a:t>
            </a:r>
            <a:r>
              <a:rPr lang="en-US"/>
              <a:t>e</a:t>
            </a:r>
            <a:r>
              <a:rPr lang="en-US"/>
              <a:t>m</a:t>
            </a:r>
            <a:r>
              <a:rPr lang="en-US"/>
              <a:t>a</a:t>
            </a:r>
            <a:r>
              <a:rPr lang="en-US"/>
              <a:t>l</a:t>
            </a:r>
            <a:r>
              <a:rPr lang="en-US"/>
              <a:t>e</a:t>
            </a:r>
            <a:r>
              <a:rPr lang="en-US"/>
              <a:t> </a:t>
            </a:r>
            <a:r>
              <a:rPr lang="en-US"/>
              <a:t>f</a:t>
            </a:r>
            <a:r>
              <a:rPr lang="en-US"/>
              <a:t>i</a:t>
            </a:r>
            <a:r>
              <a:rPr lang="en-US"/>
              <a:t>g</a:t>
            </a:r>
            <a:r>
              <a:rPr lang="en-US"/>
              <a:t>u</a:t>
            </a:r>
            <a:r>
              <a:rPr lang="en-US"/>
              <a:t>r</a:t>
            </a:r>
            <a:r>
              <a:rPr lang="en-US"/>
              <a:t>e</a:t>
            </a:r>
            <a:r>
              <a:rPr lang="en-US"/>
              <a:t> </a:t>
            </a:r>
            <a:r>
              <a:rPr lang="en-US"/>
              <a:t>o</a:t>
            </a:r>
            <a:r>
              <a:rPr lang="en-US"/>
              <a:t>n</a:t>
            </a:r>
            <a:r>
              <a:rPr lang="en-US"/>
              <a:t> </a:t>
            </a:r>
            <a:r>
              <a:rPr lang="en-US"/>
              <a:t>C</a:t>
            </a:r>
            <a:r>
              <a:rPr lang="en-US"/>
              <a:t>a</a:t>
            </a:r>
            <a:r>
              <a:rPr lang="en-US"/>
              <a:t>s</a:t>
            </a:r>
            <a:r>
              <a:rPr lang="en-US"/>
              <a:t>u</a:t>
            </a:r>
            <a:r>
              <a:rPr lang="en-US"/>
              <a:t>a</a:t>
            </a:r>
            <a:r>
              <a:rPr lang="en-US"/>
              <a:t>l</a:t>
            </a:r>
            <a:r>
              <a:rPr lang="en-US"/>
              <a:t> </a:t>
            </a:r>
            <a:r>
              <a:rPr lang="en-US"/>
              <a:t>w</a:t>
            </a:r>
            <a:r>
              <a:rPr lang="en-US"/>
              <a:t>e</a:t>
            </a:r>
            <a:r>
              <a:rPr lang="en-US"/>
              <a:t>a</a:t>
            </a:r>
            <a:r>
              <a:rPr lang="en-US"/>
              <a:t>r</a:t>
            </a:r>
            <a:r>
              <a:rPr lang="en-US"/>
              <a:t>. </a:t>
            </a:r>
            <a:endParaRPr lang="en-US"/>
          </a:p>
          <a:p>
            <a:r>
              <a:rPr lang="en-US"/>
              <a:t>3</a:t>
            </a:r>
            <a:r>
              <a:rPr lang="en-US"/>
              <a:t>.</a:t>
            </a:r>
            <a:r>
              <a:rPr lang="en-US"/>
              <a:t>I</a:t>
            </a:r>
            <a:r>
              <a:rPr lang="en-US"/>
              <a:t>llustrate</a:t>
            </a:r>
            <a:r>
              <a:rPr lang="en-US"/>
              <a:t> </a:t>
            </a:r>
            <a:r>
              <a:rPr lang="en-US"/>
              <a:t>8</a:t>
            </a:r>
            <a:r>
              <a:rPr lang="en-US"/>
              <a:t> </a:t>
            </a:r>
            <a:r>
              <a:rPr lang="en-US"/>
              <a:t>M</a:t>
            </a:r>
            <a:r>
              <a:rPr lang="en-US"/>
              <a:t>a</a:t>
            </a:r>
            <a:r>
              <a:rPr lang="en-US"/>
              <a:t>l</a:t>
            </a:r>
            <a:r>
              <a:rPr lang="en-US"/>
              <a:t>e</a:t>
            </a:r>
            <a:r>
              <a:rPr lang="en-US"/>
              <a:t> </a:t>
            </a:r>
            <a:r>
              <a:rPr lang="en-US"/>
              <a:t>&amp;</a:t>
            </a:r>
            <a:r>
              <a:rPr lang="en-US"/>
              <a:t> </a:t>
            </a:r>
            <a:r>
              <a:rPr lang="en-US"/>
              <a:t>8</a:t>
            </a:r>
            <a:r>
              <a:rPr lang="en-US"/>
              <a:t> </a:t>
            </a:r>
            <a:r>
              <a:rPr lang="en-US"/>
              <a:t>F</a:t>
            </a:r>
            <a:r>
              <a:rPr lang="en-US"/>
              <a:t>e</a:t>
            </a:r>
            <a:r>
              <a:rPr lang="en-US"/>
              <a:t>m</a:t>
            </a:r>
            <a:r>
              <a:rPr lang="en-US"/>
              <a:t>a</a:t>
            </a:r>
            <a:r>
              <a:rPr lang="en-US"/>
              <a:t>l</a:t>
            </a:r>
            <a:r>
              <a:rPr lang="en-US"/>
              <a:t>e</a:t>
            </a:r>
            <a:r>
              <a:rPr lang="en-US"/>
              <a:t> </a:t>
            </a:r>
            <a:r>
              <a:rPr lang="en-US"/>
              <a:t>F</a:t>
            </a:r>
            <a:r>
              <a:rPr lang="en-US"/>
              <a:t>i</a:t>
            </a:r>
            <a:r>
              <a:rPr lang="en-US"/>
              <a:t>g</a:t>
            </a:r>
            <a:r>
              <a:rPr lang="en-US"/>
              <a:t>u</a:t>
            </a:r>
            <a:r>
              <a:rPr lang="en-US"/>
              <a:t>r</a:t>
            </a:r>
            <a:r>
              <a:rPr lang="en-US"/>
              <a:t>e</a:t>
            </a:r>
            <a:r>
              <a:rPr lang="en-US"/>
              <a:t> </a:t>
            </a:r>
            <a:r>
              <a:rPr lang="en-US"/>
              <a:t>o</a:t>
            </a:r>
            <a:r>
              <a:rPr lang="en-US"/>
              <a:t>n</a:t>
            </a:r>
            <a:r>
              <a:rPr lang="en-US"/>
              <a:t> </a:t>
            </a:r>
            <a:r>
              <a:rPr lang="en-US"/>
              <a:t>F</a:t>
            </a:r>
            <a:r>
              <a:rPr lang="en-US"/>
              <a:t>o</a:t>
            </a:r>
            <a:r>
              <a:rPr lang="en-US"/>
              <a:t>r</a:t>
            </a:r>
            <a:r>
              <a:rPr lang="en-US"/>
              <a:t>m</a:t>
            </a:r>
            <a:r>
              <a:rPr lang="en-US"/>
              <a:t>a</a:t>
            </a:r>
            <a:r>
              <a:rPr lang="en-US"/>
              <a:t>l</a:t>
            </a:r>
            <a:r>
              <a:rPr lang="en-US"/>
              <a:t> </a:t>
            </a:r>
            <a:r>
              <a:rPr lang="en-US"/>
              <a:t>w</a:t>
            </a:r>
            <a:r>
              <a:rPr lang="en-US"/>
              <a:t>e</a:t>
            </a:r>
            <a:r>
              <a:rPr lang="en-US"/>
              <a:t>a</a:t>
            </a:r>
            <a:r>
              <a:rPr lang="en-US"/>
              <a:t>r</a:t>
            </a:r>
            <a:r>
              <a:rPr lang="en-US"/>
              <a:t>. </a:t>
            </a:r>
            <a:endParaRPr lang="en-US"/>
          </a:p>
          <a:p>
            <a:r>
              <a:rPr lang="en-US"/>
              <a:t>4</a:t>
            </a:r>
            <a:r>
              <a:rPr lang="en-US"/>
              <a:t>.</a:t>
            </a:r>
            <a:r>
              <a:rPr lang="en-US"/>
              <a:t>I</a:t>
            </a:r>
            <a:r>
              <a:rPr lang="en-US"/>
              <a:t>l</a:t>
            </a:r>
            <a:r>
              <a:rPr lang="en-US"/>
              <a:t>l</a:t>
            </a:r>
            <a:r>
              <a:rPr lang="en-US"/>
              <a:t>u</a:t>
            </a:r>
            <a:r>
              <a:rPr lang="en-US"/>
              <a:t>s</a:t>
            </a:r>
            <a:r>
              <a:rPr lang="en-US"/>
              <a:t>t</a:t>
            </a:r>
            <a:r>
              <a:rPr lang="en-US"/>
              <a:t>r</a:t>
            </a:r>
            <a:r>
              <a:rPr lang="en-US"/>
              <a:t>a</a:t>
            </a:r>
            <a:r>
              <a:rPr lang="en-US"/>
              <a:t>t</a:t>
            </a:r>
            <a:r>
              <a:rPr lang="en-US"/>
              <a:t>e</a:t>
            </a:r>
            <a:r>
              <a:rPr lang="en-US"/>
              <a:t> </a:t>
            </a:r>
            <a:r>
              <a:rPr lang="en-US"/>
              <a:t>8</a:t>
            </a:r>
            <a:r>
              <a:rPr lang="en-US"/>
              <a:t> </a:t>
            </a:r>
            <a:r>
              <a:rPr lang="en-US"/>
              <a:t>M</a:t>
            </a:r>
            <a:r>
              <a:rPr lang="en-US"/>
              <a:t>a</a:t>
            </a:r>
            <a:r>
              <a:rPr lang="en-US"/>
              <a:t>l</a:t>
            </a:r>
            <a:r>
              <a:rPr lang="en-US"/>
              <a:t>e</a:t>
            </a:r>
            <a:r>
              <a:rPr lang="en-US"/>
              <a:t> </a:t>
            </a:r>
            <a:r>
              <a:rPr lang="en-US"/>
              <a:t>&amp;</a:t>
            </a:r>
            <a:r>
              <a:rPr lang="en-US"/>
              <a:t> </a:t>
            </a:r>
            <a:r>
              <a:rPr lang="en-US"/>
              <a:t>8</a:t>
            </a:r>
            <a:r>
              <a:rPr lang="en-US"/>
              <a:t> </a:t>
            </a:r>
            <a:r>
              <a:rPr lang="en-US"/>
              <a:t>F</a:t>
            </a:r>
            <a:r>
              <a:rPr lang="en-US"/>
              <a:t>e</a:t>
            </a:r>
            <a:r>
              <a:rPr lang="en-US"/>
              <a:t>m</a:t>
            </a:r>
            <a:r>
              <a:rPr lang="en-US"/>
              <a:t>a</a:t>
            </a:r>
            <a:r>
              <a:rPr lang="en-US"/>
              <a:t>l</a:t>
            </a:r>
            <a:r>
              <a:rPr lang="en-US"/>
              <a:t>e</a:t>
            </a:r>
            <a:r>
              <a:rPr lang="en-US"/>
              <a:t> </a:t>
            </a:r>
            <a:r>
              <a:rPr lang="en-US"/>
              <a:t>f</a:t>
            </a:r>
            <a:r>
              <a:rPr lang="en-US"/>
              <a:t>i</a:t>
            </a:r>
            <a:r>
              <a:rPr lang="en-US"/>
              <a:t>g</a:t>
            </a:r>
            <a:r>
              <a:rPr lang="en-US"/>
              <a:t>u</a:t>
            </a:r>
            <a:r>
              <a:rPr lang="en-US"/>
              <a:t>r</a:t>
            </a:r>
            <a:r>
              <a:rPr lang="en-US"/>
              <a:t>e</a:t>
            </a:r>
            <a:r>
              <a:rPr lang="en-US"/>
              <a:t> </a:t>
            </a:r>
            <a:r>
              <a:rPr lang="en-US"/>
              <a:t>o</a:t>
            </a:r>
            <a:r>
              <a:rPr lang="en-US"/>
              <a:t>n</a:t>
            </a:r>
            <a:r>
              <a:rPr lang="en-US"/>
              <a:t> </a:t>
            </a:r>
            <a:r>
              <a:rPr lang="en-US"/>
              <a:t>c</a:t>
            </a:r>
            <a:r>
              <a:rPr lang="en-US"/>
              <a:t>a</a:t>
            </a:r>
            <a:r>
              <a:rPr lang="en-US"/>
              <a:t>m</a:t>
            </a:r>
            <a:r>
              <a:rPr lang="en-US"/>
              <a:t>p</a:t>
            </a:r>
            <a:r>
              <a:rPr lang="en-US"/>
              <a:t>u</a:t>
            </a:r>
            <a:r>
              <a:rPr lang="en-US"/>
              <a:t>s</a:t>
            </a:r>
            <a:r>
              <a:rPr lang="en-US"/>
              <a:t> </a:t>
            </a:r>
            <a:r>
              <a:rPr lang="en-US"/>
              <a:t>w</a:t>
            </a:r>
            <a:r>
              <a:rPr lang="en-US"/>
              <a:t>e</a:t>
            </a:r>
            <a:r>
              <a:rPr lang="en-US"/>
              <a:t>a</a:t>
            </a:r>
            <a:r>
              <a:rPr lang="en-US"/>
              <a:t>r</a:t>
            </a:r>
            <a:r>
              <a:rPr lang="en-US"/>
              <a:t>. </a:t>
            </a:r>
            <a:endParaRPr lang="en-US"/>
          </a:p>
          <a:p>
            <a:r>
              <a:rPr lang="en-US"/>
              <a:t> </a:t>
            </a:r>
            <a:r>
              <a:rPr lang="en-US"/>
              <a:t> </a:t>
            </a:r>
            <a:r>
              <a:rPr lang="en-US"/>
              <a:t> </a:t>
            </a:r>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42" name=""/>
        <p:cNvGrpSpPr/>
        <p:nvPr/>
      </p:nvGrpSpPr>
      <p:grpSpPr>
        <a:xfrm>
          <a:off x="0" y="0"/>
          <a:ext cx="0" cy="0"/>
          <a:chOff x="0" y="0"/>
          <a:chExt cx="0" cy="0"/>
        </a:xfrm>
      </p:grpSpPr>
      <p:sp>
        <p:nvSpPr>
          <p:cNvPr id="1048673" name=""/>
          <p:cNvSpPr>
            <a:spLocks noGrp="1"/>
          </p:cNvSpPr>
          <p:nvPr>
            <p:ph type="ctrTitle"/>
          </p:nvPr>
        </p:nvSpPr>
        <p:spPr>
          <a:xfrm>
            <a:off x="948107" y="-1193800"/>
            <a:ext cx="7772400" cy="2387600"/>
          </a:xfrm>
        </p:spPr>
        <p:txBody>
          <a:bodyPr/>
          <a:p>
            <a:r>
              <a:rPr b="1" sz="3200" lang="en-US" u="sng"/>
              <a:t>U</a:t>
            </a:r>
            <a:r>
              <a:rPr b="1" sz="3200" lang="en-US" u="sng"/>
              <a:t>n</a:t>
            </a:r>
            <a:r>
              <a:rPr b="1" sz="3200" lang="en-US" u="sng"/>
              <a:t>i</a:t>
            </a:r>
            <a:r>
              <a:rPr b="1" sz="3200" lang="en-US" u="sng"/>
              <a:t>t</a:t>
            </a:r>
            <a:r>
              <a:rPr b="1" sz="3200" lang="en-US" u="sng"/>
              <a:t>-</a:t>
            </a:r>
            <a:r>
              <a:rPr b="1" sz="3200" lang="en-US" u="sng"/>
              <a:t>I</a:t>
            </a:r>
            <a:r>
              <a:rPr b="1" sz="3200" lang="en-US" u="sng"/>
              <a:t>V</a:t>
            </a:r>
            <a:r>
              <a:rPr b="1" sz="3200" lang="en-US" u="sng"/>
              <a:t>/</a:t>
            </a:r>
            <a:r>
              <a:rPr b="1" sz="3200" lang="en-US" u="sng"/>
              <a:t>D</a:t>
            </a:r>
            <a:r>
              <a:rPr b="1" sz="3200" lang="en-US" u="sng"/>
              <a:t>a</a:t>
            </a:r>
            <a:r>
              <a:rPr b="1" sz="3200" lang="en-US" u="sng"/>
              <a:t>y</a:t>
            </a:r>
            <a:r>
              <a:rPr b="1" sz="3200" lang="en-US" u="sng"/>
              <a:t> </a:t>
            </a:r>
            <a:r>
              <a:rPr b="1" sz="3200" lang="en-US" u="sng"/>
              <a:t>C</a:t>
            </a:r>
            <a:r>
              <a:rPr b="1" sz="3200" lang="en-US" u="sng"/>
              <a:t>y</a:t>
            </a:r>
            <a:r>
              <a:rPr b="1" sz="3200" lang="en-US" u="sng"/>
              <a:t>c</a:t>
            </a:r>
            <a:r>
              <a:rPr b="1" sz="3200" lang="en-US" u="sng"/>
              <a:t>l</a:t>
            </a:r>
            <a:r>
              <a:rPr b="1" sz="3200" lang="en-US" u="sng"/>
              <a:t>e</a:t>
            </a:r>
            <a:r>
              <a:rPr b="1" sz="3200" lang="en-US" u="sng"/>
              <a:t> </a:t>
            </a:r>
            <a:r>
              <a:rPr b="1" sz="3200" lang="en-US" u="sng"/>
              <a:t>w</a:t>
            </a:r>
            <a:r>
              <a:rPr b="1" sz="3200" lang="en-US" u="sng"/>
              <a:t>e</a:t>
            </a:r>
            <a:r>
              <a:rPr b="1" sz="3200" lang="en-US" u="sng"/>
              <a:t>a</a:t>
            </a:r>
            <a:r>
              <a:rPr b="1" sz="3200" lang="en-US" u="sng"/>
              <a:t>r</a:t>
            </a:r>
            <a:r>
              <a:rPr b="1" sz="3200" lang="en-US" u="sng"/>
              <a:t> </a:t>
            </a:r>
            <a:r>
              <a:rPr b="1" sz="3200" lang="en-US" u="sng"/>
              <a:t>w</a:t>
            </a:r>
            <a:r>
              <a:rPr b="1" sz="3200" lang="en-US" u="sng"/>
              <a:t>i</a:t>
            </a:r>
            <a:r>
              <a:rPr b="1" sz="3200" lang="en-US" u="sng"/>
              <a:t>t</a:t>
            </a:r>
            <a:r>
              <a:rPr b="1" sz="3200" lang="en-US" u="sng"/>
              <a:t>h</a:t>
            </a:r>
            <a:r>
              <a:rPr b="1" sz="3200" lang="en-US" u="sng"/>
              <a:t> </a:t>
            </a:r>
            <a:r>
              <a:rPr b="1" sz="3200" lang="en-US" u="sng"/>
              <a:t>colours</a:t>
            </a:r>
            <a:endParaRPr b="1" sz="3200" lang="en-US" u="sng"/>
          </a:p>
        </p:txBody>
      </p:sp>
      <p:sp>
        <p:nvSpPr>
          <p:cNvPr id="1048674" name=""/>
          <p:cNvSpPr>
            <a:spLocks noGrp="1"/>
          </p:cNvSpPr>
          <p:nvPr>
            <p:ph type="subTitle" idx="1"/>
          </p:nvPr>
        </p:nvSpPr>
        <p:spPr>
          <a:xfrm>
            <a:off x="1142999" y="1773238"/>
            <a:ext cx="7549080" cy="3267288"/>
          </a:xfrm>
        </p:spPr>
        <p:txBody>
          <a:bodyPr>
            <a:normAutofit fontScale="83333" lnSpcReduction="20000"/>
          </a:bodyPr>
          <a:p>
            <a:r>
              <a:rPr lang="en-US"/>
              <a:t>1</a:t>
            </a:r>
            <a:r>
              <a:rPr lang="en-US"/>
              <a:t>.</a:t>
            </a:r>
            <a:r>
              <a:rPr lang="en-US"/>
              <a:t>I</a:t>
            </a:r>
            <a:r>
              <a:rPr lang="en-US"/>
              <a:t>l</a:t>
            </a:r>
            <a:r>
              <a:rPr lang="en-US"/>
              <a:t>l</a:t>
            </a:r>
            <a:r>
              <a:rPr lang="en-US"/>
              <a:t>u</a:t>
            </a:r>
            <a:r>
              <a:rPr lang="en-US"/>
              <a:t>s</a:t>
            </a:r>
            <a:r>
              <a:rPr lang="en-US"/>
              <a:t>t</a:t>
            </a:r>
            <a:r>
              <a:rPr lang="en-US"/>
              <a:t>rate</a:t>
            </a:r>
            <a:r>
              <a:rPr lang="en-US"/>
              <a:t> </a:t>
            </a:r>
            <a:r>
              <a:rPr lang="en-US"/>
              <a:t>5</a:t>
            </a:r>
            <a:r>
              <a:rPr lang="en-US"/>
              <a:t> </a:t>
            </a:r>
            <a:r>
              <a:rPr lang="en-US"/>
              <a:t>M</a:t>
            </a:r>
            <a:r>
              <a:rPr lang="en-US"/>
              <a:t>a</a:t>
            </a:r>
            <a:r>
              <a:rPr lang="en-US"/>
              <a:t>l</a:t>
            </a:r>
            <a:r>
              <a:rPr lang="en-US"/>
              <a:t>e</a:t>
            </a:r>
            <a:r>
              <a:rPr lang="en-US"/>
              <a:t> </a:t>
            </a:r>
            <a:r>
              <a:rPr lang="en-US"/>
              <a:t>&amp;</a:t>
            </a:r>
            <a:r>
              <a:rPr lang="en-US"/>
              <a:t> </a:t>
            </a:r>
            <a:r>
              <a:rPr lang="en-US"/>
              <a:t>5</a:t>
            </a:r>
            <a:r>
              <a:rPr lang="en-US"/>
              <a:t> </a:t>
            </a:r>
            <a:r>
              <a:rPr lang="en-US"/>
              <a:t>f</a:t>
            </a:r>
            <a:r>
              <a:rPr lang="en-US"/>
              <a:t>e</a:t>
            </a:r>
            <a:r>
              <a:rPr lang="en-US"/>
              <a:t>m</a:t>
            </a:r>
            <a:r>
              <a:rPr lang="en-US"/>
              <a:t>a</a:t>
            </a:r>
            <a:r>
              <a:rPr lang="en-US"/>
              <a:t>l</a:t>
            </a:r>
            <a:r>
              <a:rPr lang="en-US"/>
              <a:t>e</a:t>
            </a:r>
            <a:r>
              <a:rPr lang="en-US"/>
              <a:t> </a:t>
            </a:r>
            <a:r>
              <a:rPr lang="en-US"/>
              <a:t>t</a:t>
            </a:r>
            <a:r>
              <a:rPr lang="en-US"/>
              <a:t>e</a:t>
            </a:r>
            <a:r>
              <a:rPr lang="en-US"/>
              <a:t>e</a:t>
            </a:r>
            <a:r>
              <a:rPr lang="en-US"/>
              <a:t>n</a:t>
            </a:r>
            <a:r>
              <a:rPr lang="en-US"/>
              <a:t>a</a:t>
            </a:r>
            <a:r>
              <a:rPr lang="en-US"/>
              <a:t>g</a:t>
            </a:r>
            <a:r>
              <a:rPr lang="en-US"/>
              <a:t>e</a:t>
            </a:r>
            <a:r>
              <a:rPr lang="en-US"/>
              <a:t> </a:t>
            </a:r>
            <a:r>
              <a:rPr lang="en-US"/>
              <a:t>g</a:t>
            </a:r>
            <a:r>
              <a:rPr lang="en-US"/>
              <a:t>a</a:t>
            </a:r>
            <a:r>
              <a:rPr lang="en-US"/>
              <a:t>r</a:t>
            </a:r>
            <a:r>
              <a:rPr lang="en-US"/>
              <a:t>m</a:t>
            </a:r>
            <a:r>
              <a:rPr lang="en-US"/>
              <a:t>e</a:t>
            </a:r>
            <a:r>
              <a:rPr lang="en-US"/>
              <a:t>n</a:t>
            </a:r>
            <a:r>
              <a:rPr lang="en-US"/>
              <a:t>t</a:t>
            </a:r>
            <a:r>
              <a:rPr lang="en-US"/>
              <a:t> </a:t>
            </a:r>
            <a:r>
              <a:rPr lang="en-US"/>
              <a:t>f</a:t>
            </a:r>
            <a:r>
              <a:rPr lang="en-US"/>
              <a:t>o</a:t>
            </a:r>
            <a:r>
              <a:rPr lang="en-US"/>
              <a:t>r</a:t>
            </a:r>
            <a:r>
              <a:rPr lang="en-US"/>
              <a:t> </a:t>
            </a:r>
            <a:r>
              <a:rPr lang="en-US"/>
              <a:t>E</a:t>
            </a:r>
            <a:r>
              <a:rPr lang="en-US"/>
              <a:t>x</a:t>
            </a:r>
            <a:r>
              <a:rPr lang="en-US"/>
              <a:t>e</a:t>
            </a:r>
            <a:r>
              <a:rPr lang="en-US"/>
              <a:t>c</a:t>
            </a:r>
            <a:r>
              <a:rPr lang="en-US"/>
              <a:t>u</a:t>
            </a:r>
            <a:r>
              <a:rPr lang="en-US"/>
              <a:t>tive </a:t>
            </a:r>
            <a:r>
              <a:rPr lang="en-US"/>
              <a:t>w</a:t>
            </a:r>
            <a:r>
              <a:rPr lang="en-US"/>
              <a:t>e</a:t>
            </a:r>
            <a:r>
              <a:rPr lang="en-US"/>
              <a:t>a</a:t>
            </a:r>
            <a:r>
              <a:rPr lang="en-US"/>
              <a:t>r</a:t>
            </a:r>
            <a:r>
              <a:rPr lang="en-US"/>
              <a:t>.</a:t>
            </a:r>
            <a:endParaRPr lang="en-US"/>
          </a:p>
          <a:p>
            <a:r>
              <a:rPr lang="en-US"/>
              <a:t>2</a:t>
            </a:r>
            <a:r>
              <a:rPr lang="en-US"/>
              <a:t>.</a:t>
            </a:r>
            <a:r>
              <a:rPr lang="en-US"/>
              <a:t>I</a:t>
            </a:r>
            <a:r>
              <a:rPr lang="en-US"/>
              <a:t>l</a:t>
            </a:r>
            <a:r>
              <a:rPr lang="en-US"/>
              <a:t>l</a:t>
            </a:r>
            <a:r>
              <a:rPr lang="en-US"/>
              <a:t>u</a:t>
            </a:r>
            <a:r>
              <a:rPr lang="en-US"/>
              <a:t>s</a:t>
            </a:r>
            <a:r>
              <a:rPr lang="en-US"/>
              <a:t>t</a:t>
            </a:r>
            <a:r>
              <a:rPr lang="en-US"/>
              <a:t>rate</a:t>
            </a:r>
            <a:r>
              <a:rPr lang="en-US"/>
              <a:t> </a:t>
            </a:r>
            <a:r>
              <a:rPr lang="en-US"/>
              <a:t>5</a:t>
            </a:r>
            <a:r>
              <a:rPr lang="en-US"/>
              <a:t> </a:t>
            </a:r>
            <a:r>
              <a:rPr lang="en-US"/>
              <a:t>M</a:t>
            </a:r>
            <a:r>
              <a:rPr lang="en-US"/>
              <a:t>a</a:t>
            </a:r>
            <a:r>
              <a:rPr lang="en-US"/>
              <a:t>l</a:t>
            </a:r>
            <a:r>
              <a:rPr lang="en-US"/>
              <a:t>e</a:t>
            </a:r>
            <a:r>
              <a:rPr lang="en-US"/>
              <a:t> </a:t>
            </a:r>
            <a:r>
              <a:rPr lang="en-US"/>
              <a:t>&amp;</a:t>
            </a:r>
            <a:r>
              <a:rPr lang="en-US"/>
              <a:t> </a:t>
            </a:r>
            <a:r>
              <a:rPr lang="en-US"/>
              <a:t>5</a:t>
            </a:r>
            <a:r>
              <a:rPr lang="en-US"/>
              <a:t> </a:t>
            </a:r>
            <a:r>
              <a:rPr lang="en-US"/>
              <a:t>f</a:t>
            </a:r>
            <a:r>
              <a:rPr lang="en-US"/>
              <a:t>e</a:t>
            </a:r>
            <a:r>
              <a:rPr lang="en-US"/>
              <a:t>m</a:t>
            </a:r>
            <a:r>
              <a:rPr lang="en-US"/>
              <a:t>a</a:t>
            </a:r>
            <a:r>
              <a:rPr lang="en-US"/>
              <a:t>l</a:t>
            </a:r>
            <a:r>
              <a:rPr lang="en-US"/>
              <a:t>e</a:t>
            </a:r>
            <a:r>
              <a:rPr lang="en-US"/>
              <a:t> </a:t>
            </a:r>
            <a:r>
              <a:rPr lang="en-US"/>
              <a:t>t</a:t>
            </a:r>
            <a:r>
              <a:rPr lang="en-US"/>
              <a:t>e</a:t>
            </a:r>
            <a:r>
              <a:rPr lang="en-US"/>
              <a:t>e</a:t>
            </a:r>
            <a:r>
              <a:rPr lang="en-US"/>
              <a:t>n</a:t>
            </a:r>
            <a:r>
              <a:rPr lang="en-US"/>
              <a:t>a</a:t>
            </a:r>
            <a:r>
              <a:rPr lang="en-US"/>
              <a:t>g</a:t>
            </a:r>
            <a:r>
              <a:rPr lang="en-US"/>
              <a:t>e</a:t>
            </a:r>
            <a:r>
              <a:rPr lang="en-US"/>
              <a:t> </a:t>
            </a:r>
            <a:r>
              <a:rPr lang="en-US"/>
              <a:t>g</a:t>
            </a:r>
            <a:r>
              <a:rPr lang="en-US"/>
              <a:t>a</a:t>
            </a:r>
            <a:r>
              <a:rPr lang="en-US"/>
              <a:t>r</a:t>
            </a:r>
            <a:r>
              <a:rPr lang="en-US"/>
              <a:t>m</a:t>
            </a:r>
            <a:r>
              <a:rPr lang="en-US"/>
              <a:t>e</a:t>
            </a:r>
            <a:r>
              <a:rPr lang="en-US"/>
              <a:t>n</a:t>
            </a:r>
            <a:r>
              <a:rPr lang="en-US"/>
              <a:t>t</a:t>
            </a:r>
            <a:r>
              <a:rPr lang="en-US"/>
              <a:t> </a:t>
            </a:r>
            <a:r>
              <a:rPr lang="en-US"/>
              <a:t>f</a:t>
            </a:r>
            <a:r>
              <a:rPr lang="en-US"/>
              <a:t>o</a:t>
            </a:r>
            <a:r>
              <a:rPr lang="en-US"/>
              <a:t>r</a:t>
            </a:r>
            <a:r>
              <a:rPr lang="en-US"/>
              <a:t> </a:t>
            </a:r>
            <a:r>
              <a:rPr lang="en-US"/>
              <a:t>C</a:t>
            </a:r>
            <a:r>
              <a:rPr lang="en-US"/>
              <a:t>a</a:t>
            </a:r>
            <a:r>
              <a:rPr lang="en-US"/>
              <a:t>m</a:t>
            </a:r>
            <a:r>
              <a:rPr lang="en-US"/>
              <a:t>p</a:t>
            </a:r>
            <a:r>
              <a:rPr lang="en-US"/>
              <a:t>u</a:t>
            </a:r>
            <a:r>
              <a:rPr lang="en-US"/>
              <a:t>s</a:t>
            </a:r>
            <a:r>
              <a:rPr lang="en-US"/>
              <a:t> </a:t>
            </a:r>
            <a:r>
              <a:rPr lang="en-US"/>
              <a:t>w</a:t>
            </a:r>
            <a:r>
              <a:rPr lang="en-US"/>
              <a:t>e</a:t>
            </a:r>
            <a:r>
              <a:rPr lang="en-US"/>
              <a:t>a</a:t>
            </a:r>
            <a:r>
              <a:rPr lang="en-US"/>
              <a:t>r</a:t>
            </a:r>
            <a:r>
              <a:rPr lang="en-US"/>
              <a:t>.</a:t>
            </a:r>
            <a:endParaRPr lang="en-US"/>
          </a:p>
          <a:p>
            <a:r>
              <a:rPr lang="en-US"/>
              <a:t>3</a:t>
            </a:r>
            <a:r>
              <a:rPr lang="en-US"/>
              <a:t>.</a:t>
            </a:r>
            <a:r>
              <a:rPr lang="en-US"/>
              <a:t>1</a:t>
            </a:r>
            <a:r>
              <a:rPr lang="en-US"/>
              <a:t>.</a:t>
            </a:r>
            <a:r>
              <a:rPr lang="en-US"/>
              <a:t>I</a:t>
            </a:r>
            <a:r>
              <a:rPr lang="en-US"/>
              <a:t>l</a:t>
            </a:r>
            <a:r>
              <a:rPr lang="en-US"/>
              <a:t>l</a:t>
            </a:r>
            <a:r>
              <a:rPr lang="en-US"/>
              <a:t>u</a:t>
            </a:r>
            <a:r>
              <a:rPr lang="en-US"/>
              <a:t>s</a:t>
            </a:r>
            <a:r>
              <a:rPr lang="en-US"/>
              <a:t>t</a:t>
            </a:r>
            <a:r>
              <a:rPr lang="en-US"/>
              <a:t>rate</a:t>
            </a:r>
            <a:r>
              <a:rPr lang="en-US"/>
              <a:t> </a:t>
            </a:r>
            <a:r>
              <a:rPr lang="en-US"/>
              <a:t>5</a:t>
            </a:r>
            <a:r>
              <a:rPr lang="en-US"/>
              <a:t> </a:t>
            </a:r>
            <a:r>
              <a:rPr lang="en-US"/>
              <a:t>M</a:t>
            </a:r>
            <a:r>
              <a:rPr lang="en-US"/>
              <a:t>a</a:t>
            </a:r>
            <a:r>
              <a:rPr lang="en-US"/>
              <a:t>l</a:t>
            </a:r>
            <a:r>
              <a:rPr lang="en-US"/>
              <a:t>e</a:t>
            </a:r>
            <a:r>
              <a:rPr lang="en-US"/>
              <a:t> </a:t>
            </a:r>
            <a:r>
              <a:rPr lang="en-US"/>
              <a:t>&amp;</a:t>
            </a:r>
            <a:r>
              <a:rPr lang="en-US"/>
              <a:t> </a:t>
            </a:r>
            <a:r>
              <a:rPr lang="en-US"/>
              <a:t>5</a:t>
            </a:r>
            <a:r>
              <a:rPr lang="en-US"/>
              <a:t> </a:t>
            </a:r>
            <a:r>
              <a:rPr lang="en-US"/>
              <a:t>f</a:t>
            </a:r>
            <a:r>
              <a:rPr lang="en-US"/>
              <a:t>e</a:t>
            </a:r>
            <a:r>
              <a:rPr lang="en-US"/>
              <a:t>m</a:t>
            </a:r>
            <a:r>
              <a:rPr lang="en-US"/>
              <a:t>a</a:t>
            </a:r>
            <a:r>
              <a:rPr lang="en-US"/>
              <a:t>l</a:t>
            </a:r>
            <a:r>
              <a:rPr lang="en-US"/>
              <a:t>e</a:t>
            </a:r>
            <a:r>
              <a:rPr lang="en-US"/>
              <a:t> </a:t>
            </a:r>
            <a:r>
              <a:rPr lang="en-US"/>
              <a:t>t</a:t>
            </a:r>
            <a:r>
              <a:rPr lang="en-US"/>
              <a:t>e</a:t>
            </a:r>
            <a:r>
              <a:rPr lang="en-US"/>
              <a:t>e</a:t>
            </a:r>
            <a:r>
              <a:rPr lang="en-US"/>
              <a:t>n</a:t>
            </a:r>
            <a:r>
              <a:rPr lang="en-US"/>
              <a:t>a</a:t>
            </a:r>
            <a:r>
              <a:rPr lang="en-US"/>
              <a:t>g</a:t>
            </a:r>
            <a:r>
              <a:rPr lang="en-US"/>
              <a:t>e</a:t>
            </a:r>
            <a:r>
              <a:rPr lang="en-US"/>
              <a:t> </a:t>
            </a:r>
            <a:r>
              <a:rPr lang="en-US"/>
              <a:t>g</a:t>
            </a:r>
            <a:r>
              <a:rPr lang="en-US"/>
              <a:t>a</a:t>
            </a:r>
            <a:r>
              <a:rPr lang="en-US"/>
              <a:t>r</a:t>
            </a:r>
            <a:r>
              <a:rPr lang="en-US"/>
              <a:t>m</a:t>
            </a:r>
            <a:r>
              <a:rPr lang="en-US"/>
              <a:t>e</a:t>
            </a:r>
            <a:r>
              <a:rPr lang="en-US"/>
              <a:t>n</a:t>
            </a:r>
            <a:r>
              <a:rPr lang="en-US"/>
              <a:t>t</a:t>
            </a:r>
            <a:r>
              <a:rPr lang="en-US"/>
              <a:t> </a:t>
            </a:r>
            <a:r>
              <a:rPr lang="en-US"/>
              <a:t>f</a:t>
            </a:r>
            <a:r>
              <a:rPr lang="en-US"/>
              <a:t>o</a:t>
            </a:r>
            <a:r>
              <a:rPr lang="en-US"/>
              <a:t>r</a:t>
            </a:r>
            <a:r>
              <a:rPr lang="en-US"/>
              <a:t> </a:t>
            </a:r>
            <a:r>
              <a:rPr lang="en-US"/>
              <a:t>W</a:t>
            </a:r>
            <a:r>
              <a:rPr lang="en-US"/>
              <a:t>e</a:t>
            </a:r>
            <a:r>
              <a:rPr lang="en-US"/>
              <a:t>s</a:t>
            </a:r>
            <a:r>
              <a:rPr lang="en-US"/>
              <a:t>t</a:t>
            </a:r>
            <a:r>
              <a:rPr lang="en-US"/>
              <a:t>e</a:t>
            </a:r>
            <a:r>
              <a:rPr lang="en-US"/>
              <a:t>r</a:t>
            </a:r>
            <a:r>
              <a:rPr lang="en-US"/>
              <a:t>n </a:t>
            </a:r>
            <a:r>
              <a:rPr lang="en-US"/>
              <a:t>c</a:t>
            </a:r>
            <a:r>
              <a:rPr lang="en-US"/>
              <a:t>a</a:t>
            </a:r>
            <a:r>
              <a:rPr lang="en-US"/>
              <a:t>s</a:t>
            </a:r>
            <a:r>
              <a:rPr lang="en-US"/>
              <a:t>u</a:t>
            </a:r>
            <a:r>
              <a:rPr lang="en-US"/>
              <a:t>a</a:t>
            </a:r>
            <a:r>
              <a:rPr lang="en-US"/>
              <a:t>l</a:t>
            </a:r>
            <a:r>
              <a:rPr lang="en-US"/>
              <a:t> </a:t>
            </a:r>
            <a:r>
              <a:rPr lang="en-US"/>
              <a:t>w</a:t>
            </a:r>
            <a:r>
              <a:rPr lang="en-US"/>
              <a:t>e</a:t>
            </a:r>
            <a:r>
              <a:rPr lang="en-US"/>
              <a:t>a</a:t>
            </a:r>
            <a:r>
              <a:rPr lang="en-US"/>
              <a:t>r</a:t>
            </a:r>
            <a:r>
              <a:rPr lang="en-US"/>
              <a:t>.</a:t>
            </a:r>
            <a:endParaRPr lang="en-US"/>
          </a:p>
          <a:p>
            <a:r>
              <a:rPr lang="en-US"/>
              <a:t>4</a:t>
            </a:r>
            <a:r>
              <a:rPr lang="en-US"/>
              <a:t>.</a:t>
            </a:r>
            <a:r>
              <a:rPr lang="en-US"/>
              <a:t>1</a:t>
            </a:r>
            <a:r>
              <a:rPr lang="en-US"/>
              <a:t>.</a:t>
            </a:r>
            <a:r>
              <a:rPr lang="en-US"/>
              <a:t>I</a:t>
            </a:r>
            <a:r>
              <a:rPr lang="en-US"/>
              <a:t>l</a:t>
            </a:r>
            <a:r>
              <a:rPr lang="en-US"/>
              <a:t>l</a:t>
            </a:r>
            <a:r>
              <a:rPr lang="en-US"/>
              <a:t>u</a:t>
            </a:r>
            <a:r>
              <a:rPr lang="en-US"/>
              <a:t>s</a:t>
            </a:r>
            <a:r>
              <a:rPr lang="en-US"/>
              <a:t>t</a:t>
            </a:r>
            <a:r>
              <a:rPr lang="en-US"/>
              <a:t>rate</a:t>
            </a:r>
            <a:r>
              <a:rPr lang="en-US"/>
              <a:t> </a:t>
            </a:r>
            <a:r>
              <a:rPr lang="en-US"/>
              <a:t>5</a:t>
            </a:r>
            <a:r>
              <a:rPr lang="en-US"/>
              <a:t> </a:t>
            </a:r>
            <a:r>
              <a:rPr lang="en-US"/>
              <a:t>M</a:t>
            </a:r>
            <a:r>
              <a:rPr lang="en-US"/>
              <a:t>a</a:t>
            </a:r>
            <a:r>
              <a:rPr lang="en-US"/>
              <a:t>l</a:t>
            </a:r>
            <a:r>
              <a:rPr lang="en-US"/>
              <a:t>e</a:t>
            </a:r>
            <a:r>
              <a:rPr lang="en-US"/>
              <a:t> </a:t>
            </a:r>
            <a:r>
              <a:rPr lang="en-US"/>
              <a:t>&amp;</a:t>
            </a:r>
            <a:r>
              <a:rPr lang="en-US"/>
              <a:t> </a:t>
            </a:r>
            <a:r>
              <a:rPr lang="en-US"/>
              <a:t>5</a:t>
            </a:r>
            <a:r>
              <a:rPr lang="en-US"/>
              <a:t> </a:t>
            </a:r>
            <a:r>
              <a:rPr lang="en-US"/>
              <a:t>f</a:t>
            </a:r>
            <a:r>
              <a:rPr lang="en-US"/>
              <a:t>e</a:t>
            </a:r>
            <a:r>
              <a:rPr lang="en-US"/>
              <a:t>m</a:t>
            </a:r>
            <a:r>
              <a:rPr lang="en-US"/>
              <a:t>a</a:t>
            </a:r>
            <a:r>
              <a:rPr lang="en-US"/>
              <a:t>l</a:t>
            </a:r>
            <a:r>
              <a:rPr lang="en-US"/>
              <a:t>e</a:t>
            </a:r>
            <a:r>
              <a:rPr lang="en-US"/>
              <a:t> </a:t>
            </a:r>
            <a:r>
              <a:rPr lang="en-US"/>
              <a:t>t</a:t>
            </a:r>
            <a:r>
              <a:rPr lang="en-US"/>
              <a:t>e</a:t>
            </a:r>
            <a:r>
              <a:rPr lang="en-US"/>
              <a:t>e</a:t>
            </a:r>
            <a:r>
              <a:rPr lang="en-US"/>
              <a:t>n</a:t>
            </a:r>
            <a:r>
              <a:rPr lang="en-US"/>
              <a:t>a</a:t>
            </a:r>
            <a:r>
              <a:rPr lang="en-US"/>
              <a:t>g</a:t>
            </a:r>
            <a:r>
              <a:rPr lang="en-US"/>
              <a:t>e</a:t>
            </a:r>
            <a:r>
              <a:rPr lang="en-US"/>
              <a:t> </a:t>
            </a:r>
            <a:r>
              <a:rPr lang="en-US"/>
              <a:t>g</a:t>
            </a:r>
            <a:r>
              <a:rPr lang="en-US"/>
              <a:t>a</a:t>
            </a:r>
            <a:r>
              <a:rPr lang="en-US"/>
              <a:t>r</a:t>
            </a:r>
            <a:r>
              <a:rPr lang="en-US"/>
              <a:t>m</a:t>
            </a:r>
            <a:r>
              <a:rPr lang="en-US"/>
              <a:t>e</a:t>
            </a:r>
            <a:r>
              <a:rPr lang="en-US"/>
              <a:t>n</a:t>
            </a:r>
            <a:r>
              <a:rPr lang="en-US"/>
              <a:t>t</a:t>
            </a:r>
            <a:r>
              <a:rPr lang="en-US"/>
              <a:t> </a:t>
            </a:r>
            <a:r>
              <a:rPr lang="en-US"/>
              <a:t>f</a:t>
            </a:r>
            <a:r>
              <a:rPr lang="en-US"/>
              <a:t>o</a:t>
            </a:r>
            <a:r>
              <a:rPr lang="en-US"/>
              <a:t>r</a:t>
            </a:r>
            <a:r>
              <a:rPr lang="en-US"/>
              <a:t> </a:t>
            </a:r>
            <a:r>
              <a:rPr lang="en-US"/>
              <a:t>N</a:t>
            </a:r>
            <a:r>
              <a:rPr lang="en-US"/>
              <a:t>i</a:t>
            </a:r>
            <a:r>
              <a:rPr lang="en-US"/>
              <a:t>g</a:t>
            </a:r>
            <a:r>
              <a:rPr lang="en-US"/>
              <a:t>h</a:t>
            </a:r>
            <a:r>
              <a:rPr lang="en-US"/>
              <a:t>t</a:t>
            </a:r>
            <a:r>
              <a:rPr lang="en-US"/>
              <a:t>w</a:t>
            </a:r>
            <a:r>
              <a:rPr lang="en-US"/>
              <a:t>e</a:t>
            </a:r>
            <a:r>
              <a:rPr lang="en-US"/>
              <a:t>a</a:t>
            </a:r>
            <a:r>
              <a:rPr lang="en-US"/>
              <a:t>r</a:t>
            </a:r>
            <a:r>
              <a:rPr lang="en-US"/>
              <a:t>.</a:t>
            </a:r>
            <a:endParaRPr lang="en-US"/>
          </a:p>
          <a:p>
            <a:endParaRPr lang="en-US"/>
          </a:p>
          <a:p>
            <a:r>
              <a:rPr lang="en-US"/>
              <a:t> </a:t>
            </a:r>
            <a:endParaRPr lang="en-US"/>
          </a:p>
          <a:p>
            <a:r>
              <a:rPr lang="en-US"/>
              <a:t> </a:t>
            </a:r>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43" name=""/>
        <p:cNvGrpSpPr/>
        <p:nvPr/>
      </p:nvGrpSpPr>
      <p:grpSpPr>
        <a:xfrm>
          <a:off x="0" y="0"/>
          <a:ext cx="0" cy="0"/>
          <a:chOff x="0" y="0"/>
          <a:chExt cx="0" cy="0"/>
        </a:xfrm>
      </p:grpSpPr>
      <p:sp>
        <p:nvSpPr>
          <p:cNvPr id="1048675" name=""/>
          <p:cNvSpPr>
            <a:spLocks noGrp="1"/>
          </p:cNvSpPr>
          <p:nvPr>
            <p:ph type="ctrTitle"/>
          </p:nvPr>
        </p:nvSpPr>
        <p:spPr>
          <a:xfrm>
            <a:off x="685800" y="-733496"/>
            <a:ext cx="7772400" cy="2387600"/>
          </a:xfrm>
        </p:spPr>
        <p:txBody>
          <a:bodyPr>
            <a:normAutofit/>
          </a:bodyPr>
          <a:p>
            <a:r>
              <a:rPr b="1" sz="2800" lang="en-US" u="sng"/>
              <a:t>U</a:t>
            </a:r>
            <a:r>
              <a:rPr b="1" sz="2800" lang="en-US" u="sng"/>
              <a:t>n</a:t>
            </a:r>
            <a:r>
              <a:rPr b="1" sz="2800" lang="en-US" u="sng"/>
              <a:t>i</a:t>
            </a:r>
            <a:r>
              <a:rPr b="1" sz="2800" lang="en-US" u="sng"/>
              <a:t>t</a:t>
            </a:r>
            <a:r>
              <a:rPr b="1" sz="2800" lang="en-US" u="sng"/>
              <a:t>-</a:t>
            </a:r>
            <a:r>
              <a:rPr b="1" sz="2800" lang="en-US" u="sng"/>
              <a:t>V</a:t>
            </a:r>
            <a:r>
              <a:rPr b="1" sz="2800" lang="en-US" u="sng"/>
              <a:t>/</a:t>
            </a:r>
            <a:r>
              <a:rPr b="1" sz="2800" lang="en-US" u="sng"/>
              <a:t>S</a:t>
            </a:r>
            <a:r>
              <a:rPr b="1" sz="2800" lang="en-US" u="sng"/>
              <a:t>p</a:t>
            </a:r>
            <a:r>
              <a:rPr b="1" sz="2800" lang="en-US" u="sng"/>
              <a:t>o</a:t>
            </a:r>
            <a:r>
              <a:rPr b="1" sz="2800" lang="en-US" u="sng"/>
              <a:t>r</a:t>
            </a:r>
            <a:r>
              <a:rPr b="1" sz="2800" lang="en-US" u="sng"/>
              <a:t>t</a:t>
            </a:r>
            <a:r>
              <a:rPr b="1" sz="2800" lang="en-US" u="sng"/>
              <a:t>s</a:t>
            </a:r>
            <a:r>
              <a:rPr b="1" sz="2800" lang="en-US" u="sng"/>
              <a:t> </a:t>
            </a:r>
            <a:r>
              <a:rPr b="1" sz="2800" lang="en-US" u="sng"/>
              <a:t>C</a:t>
            </a:r>
            <a:r>
              <a:rPr b="1" sz="2800" lang="en-US" u="sng"/>
              <a:t>o</a:t>
            </a:r>
            <a:r>
              <a:rPr b="1" sz="2800" lang="en-US" u="sng"/>
              <a:t>l</a:t>
            </a:r>
            <a:r>
              <a:rPr b="1" sz="2800" lang="en-US" u="sng"/>
              <a:t>l</a:t>
            </a:r>
            <a:r>
              <a:rPr b="1" sz="2800" lang="en-US" u="sng"/>
              <a:t>e</a:t>
            </a:r>
            <a:r>
              <a:rPr b="1" sz="2800" lang="en-US" u="sng"/>
              <a:t>c</a:t>
            </a:r>
            <a:r>
              <a:rPr b="1" sz="2800" lang="en-US" u="sng"/>
              <a:t>tion </a:t>
            </a:r>
            <a:r>
              <a:rPr b="1" sz="2800" lang="en-US" u="sng"/>
              <a:t>w</a:t>
            </a:r>
            <a:r>
              <a:rPr b="1" sz="2800" lang="en-US" u="sng"/>
              <a:t>i</a:t>
            </a:r>
            <a:r>
              <a:rPr b="1" sz="2800" lang="en-US" u="sng"/>
              <a:t>t</a:t>
            </a:r>
            <a:r>
              <a:rPr b="1" sz="2800" lang="en-US" u="sng"/>
              <a:t>h</a:t>
            </a:r>
            <a:r>
              <a:rPr b="1" sz="2800" lang="en-US" u="sng"/>
              <a:t> </a:t>
            </a:r>
            <a:r>
              <a:rPr b="1" sz="2800" lang="en-US" u="sng"/>
              <a:t>c</a:t>
            </a:r>
            <a:r>
              <a:rPr b="1" sz="2800" lang="en-US" u="sng"/>
              <a:t>o</a:t>
            </a:r>
            <a:r>
              <a:rPr b="1" sz="2800" lang="en-US" u="sng"/>
              <a:t>l</a:t>
            </a:r>
            <a:r>
              <a:rPr b="1" sz="2800" lang="en-US" u="sng"/>
              <a:t>o</a:t>
            </a:r>
            <a:r>
              <a:rPr b="1" sz="2800" lang="en-US" u="sng"/>
              <a:t>u</a:t>
            </a:r>
            <a:r>
              <a:rPr b="1" sz="2800" lang="en-US" u="sng"/>
              <a:t>r</a:t>
            </a:r>
            <a:r>
              <a:rPr b="1" sz="2800" lang="en-US" u="sng"/>
              <a:t>s</a:t>
            </a:r>
            <a:endParaRPr b="1" sz="2800" lang="en-US" u="sng"/>
          </a:p>
        </p:txBody>
      </p:sp>
      <p:sp>
        <p:nvSpPr>
          <p:cNvPr id="1048676" name=""/>
          <p:cNvSpPr>
            <a:spLocks noGrp="1"/>
          </p:cNvSpPr>
          <p:nvPr>
            <p:ph type="subTitle" idx="1"/>
          </p:nvPr>
        </p:nvSpPr>
        <p:spPr>
          <a:xfrm>
            <a:off x="1143000" y="2089400"/>
            <a:ext cx="7223613" cy="2679198"/>
          </a:xfrm>
        </p:spPr>
        <p:txBody>
          <a:bodyPr>
            <a:normAutofit fontScale="79167" lnSpcReduction="20000"/>
          </a:bodyPr>
          <a:p>
            <a:r>
              <a:rPr lang="en-US"/>
              <a:t>1</a:t>
            </a:r>
            <a:r>
              <a:rPr lang="en-US"/>
              <a:t>.</a:t>
            </a:r>
            <a:r>
              <a:rPr lang="en-US"/>
              <a:t>1</a:t>
            </a:r>
            <a:r>
              <a:rPr lang="en-US"/>
              <a:t>.</a:t>
            </a:r>
            <a:r>
              <a:rPr lang="en-US"/>
              <a:t>I</a:t>
            </a:r>
            <a:r>
              <a:rPr lang="en-US"/>
              <a:t>l</a:t>
            </a:r>
            <a:r>
              <a:rPr lang="en-US"/>
              <a:t>l</a:t>
            </a:r>
            <a:r>
              <a:rPr lang="en-US"/>
              <a:t>u</a:t>
            </a:r>
            <a:r>
              <a:rPr lang="en-US"/>
              <a:t>s</a:t>
            </a:r>
            <a:r>
              <a:rPr lang="en-US"/>
              <a:t>t</a:t>
            </a:r>
            <a:r>
              <a:rPr lang="en-US"/>
              <a:t>rate</a:t>
            </a:r>
            <a:r>
              <a:rPr lang="en-US"/>
              <a:t> </a:t>
            </a:r>
            <a:r>
              <a:rPr lang="en-US"/>
              <a:t>5</a:t>
            </a:r>
            <a:r>
              <a:rPr lang="en-US"/>
              <a:t> </a:t>
            </a:r>
            <a:r>
              <a:rPr lang="en-US"/>
              <a:t>M</a:t>
            </a:r>
            <a:r>
              <a:rPr lang="en-US"/>
              <a:t>a</a:t>
            </a:r>
            <a:r>
              <a:rPr lang="en-US"/>
              <a:t>l</a:t>
            </a:r>
            <a:r>
              <a:rPr lang="en-US"/>
              <a:t>e</a:t>
            </a:r>
            <a:r>
              <a:rPr lang="en-US"/>
              <a:t> </a:t>
            </a:r>
            <a:r>
              <a:rPr lang="en-US"/>
              <a:t>&amp;</a:t>
            </a:r>
            <a:r>
              <a:rPr lang="en-US"/>
              <a:t> </a:t>
            </a:r>
            <a:r>
              <a:rPr lang="en-US"/>
              <a:t>5</a:t>
            </a:r>
            <a:r>
              <a:rPr lang="en-US"/>
              <a:t> </a:t>
            </a:r>
            <a:r>
              <a:rPr lang="en-US"/>
              <a:t>f</a:t>
            </a:r>
            <a:r>
              <a:rPr lang="en-US"/>
              <a:t>e</a:t>
            </a:r>
            <a:r>
              <a:rPr lang="en-US"/>
              <a:t>m</a:t>
            </a:r>
            <a:r>
              <a:rPr lang="en-US"/>
              <a:t>a</a:t>
            </a:r>
            <a:r>
              <a:rPr lang="en-US"/>
              <a:t>l</a:t>
            </a:r>
            <a:r>
              <a:rPr lang="en-US"/>
              <a:t>e</a:t>
            </a:r>
            <a:r>
              <a:rPr lang="en-US"/>
              <a:t> </a:t>
            </a:r>
            <a:r>
              <a:rPr lang="en-US"/>
              <a:t>g</a:t>
            </a:r>
            <a:r>
              <a:rPr lang="en-US"/>
              <a:t>a</a:t>
            </a:r>
            <a:r>
              <a:rPr lang="en-US"/>
              <a:t>r</a:t>
            </a:r>
            <a:r>
              <a:rPr lang="en-US"/>
              <a:t>m</a:t>
            </a:r>
            <a:r>
              <a:rPr lang="en-US"/>
              <a:t>e</a:t>
            </a:r>
            <a:r>
              <a:rPr lang="en-US"/>
              <a:t>n</a:t>
            </a:r>
            <a:r>
              <a:rPr lang="en-US"/>
              <a:t>t</a:t>
            </a:r>
            <a:r>
              <a:rPr lang="en-US"/>
              <a:t> </a:t>
            </a:r>
            <a:r>
              <a:rPr lang="en-US"/>
              <a:t>f</a:t>
            </a:r>
            <a:r>
              <a:rPr lang="en-US"/>
              <a:t>o</a:t>
            </a:r>
            <a:r>
              <a:rPr lang="en-US"/>
              <a:t>r</a:t>
            </a:r>
            <a:r>
              <a:rPr lang="en-US"/>
              <a:t> </a:t>
            </a:r>
            <a:r>
              <a:rPr lang="en-US"/>
              <a:t>S</a:t>
            </a:r>
            <a:r>
              <a:rPr lang="en-US"/>
              <a:t>w</a:t>
            </a:r>
            <a:r>
              <a:rPr lang="en-US"/>
              <a:t>i</a:t>
            </a:r>
            <a:r>
              <a:rPr lang="en-US"/>
              <a:t>m</a:t>
            </a:r>
            <a:r>
              <a:rPr lang="en-US"/>
              <a:t> </a:t>
            </a:r>
            <a:r>
              <a:rPr lang="en-US"/>
              <a:t>w</a:t>
            </a:r>
            <a:r>
              <a:rPr lang="en-US"/>
              <a:t>e</a:t>
            </a:r>
            <a:r>
              <a:rPr lang="en-US"/>
              <a:t>a</a:t>
            </a:r>
            <a:r>
              <a:rPr lang="en-US"/>
              <a:t>r</a:t>
            </a:r>
            <a:r>
              <a:rPr lang="en-US"/>
              <a:t>.</a:t>
            </a:r>
            <a:endParaRPr lang="en-US"/>
          </a:p>
          <a:p>
            <a:r>
              <a:rPr lang="en-US"/>
              <a:t>2</a:t>
            </a:r>
            <a:r>
              <a:rPr lang="en-US"/>
              <a:t>.</a:t>
            </a:r>
            <a:r>
              <a:rPr lang="en-US"/>
              <a:t>1</a:t>
            </a:r>
            <a:r>
              <a:rPr lang="en-US"/>
              <a:t>.</a:t>
            </a:r>
            <a:r>
              <a:rPr lang="en-US"/>
              <a:t>I</a:t>
            </a:r>
            <a:r>
              <a:rPr lang="en-US"/>
              <a:t>l</a:t>
            </a:r>
            <a:r>
              <a:rPr lang="en-US"/>
              <a:t>l</a:t>
            </a:r>
            <a:r>
              <a:rPr lang="en-US"/>
              <a:t>u</a:t>
            </a:r>
            <a:r>
              <a:rPr lang="en-US"/>
              <a:t>s</a:t>
            </a:r>
            <a:r>
              <a:rPr lang="en-US"/>
              <a:t>t</a:t>
            </a:r>
            <a:r>
              <a:rPr lang="en-US"/>
              <a:t>rate</a:t>
            </a:r>
            <a:r>
              <a:rPr lang="en-US"/>
              <a:t> </a:t>
            </a:r>
            <a:r>
              <a:rPr lang="en-US"/>
              <a:t>5</a:t>
            </a:r>
            <a:r>
              <a:rPr lang="en-US"/>
              <a:t> </a:t>
            </a:r>
            <a:r>
              <a:rPr lang="en-US"/>
              <a:t>M</a:t>
            </a:r>
            <a:r>
              <a:rPr lang="en-US"/>
              <a:t>a</a:t>
            </a:r>
            <a:r>
              <a:rPr lang="en-US"/>
              <a:t>l</a:t>
            </a:r>
            <a:r>
              <a:rPr lang="en-US"/>
              <a:t>e</a:t>
            </a:r>
            <a:r>
              <a:rPr lang="en-US"/>
              <a:t> </a:t>
            </a:r>
            <a:r>
              <a:rPr lang="en-US"/>
              <a:t>&amp;</a:t>
            </a:r>
            <a:r>
              <a:rPr lang="en-US"/>
              <a:t> </a:t>
            </a:r>
            <a:r>
              <a:rPr lang="en-US"/>
              <a:t>5</a:t>
            </a:r>
            <a:r>
              <a:rPr lang="en-US"/>
              <a:t> </a:t>
            </a:r>
            <a:r>
              <a:rPr lang="en-US"/>
              <a:t>f</a:t>
            </a:r>
            <a:r>
              <a:rPr lang="en-US"/>
              <a:t>e</a:t>
            </a:r>
            <a:r>
              <a:rPr lang="en-US"/>
              <a:t>m</a:t>
            </a:r>
            <a:r>
              <a:rPr lang="en-US"/>
              <a:t>a</a:t>
            </a:r>
            <a:r>
              <a:rPr lang="en-US"/>
              <a:t>l</a:t>
            </a:r>
            <a:r>
              <a:rPr lang="en-US"/>
              <a:t>e</a:t>
            </a:r>
            <a:r>
              <a:rPr lang="en-US"/>
              <a:t> </a:t>
            </a:r>
            <a:r>
              <a:rPr lang="en-US"/>
              <a:t>g</a:t>
            </a:r>
            <a:r>
              <a:rPr lang="en-US"/>
              <a:t>a</a:t>
            </a:r>
            <a:r>
              <a:rPr lang="en-US"/>
              <a:t>r</a:t>
            </a:r>
            <a:r>
              <a:rPr lang="en-US"/>
              <a:t>m</a:t>
            </a:r>
            <a:r>
              <a:rPr lang="en-US"/>
              <a:t>e</a:t>
            </a:r>
            <a:r>
              <a:rPr lang="en-US"/>
              <a:t>n</a:t>
            </a:r>
            <a:r>
              <a:rPr lang="en-US"/>
              <a:t>t</a:t>
            </a:r>
            <a:r>
              <a:rPr lang="en-US"/>
              <a:t> </a:t>
            </a:r>
            <a:r>
              <a:rPr lang="en-US"/>
              <a:t>f</a:t>
            </a:r>
            <a:r>
              <a:rPr lang="en-US"/>
              <a:t>o</a:t>
            </a:r>
            <a:r>
              <a:rPr lang="en-US"/>
              <a:t>r</a:t>
            </a:r>
            <a:r>
              <a:rPr lang="en-US"/>
              <a:t> </a:t>
            </a:r>
            <a:r>
              <a:rPr lang="en-US"/>
              <a:t>A</a:t>
            </a:r>
            <a:r>
              <a:rPr lang="en-US"/>
              <a:t>e</a:t>
            </a:r>
            <a:r>
              <a:rPr lang="en-US"/>
              <a:t>r</a:t>
            </a:r>
            <a:r>
              <a:rPr lang="en-US"/>
              <a:t>o</a:t>
            </a:r>
            <a:r>
              <a:rPr lang="en-US"/>
              <a:t>b</a:t>
            </a:r>
            <a:r>
              <a:rPr lang="en-US"/>
              <a:t>i</a:t>
            </a:r>
            <a:r>
              <a:rPr lang="en-US"/>
              <a:t>c</a:t>
            </a:r>
            <a:r>
              <a:rPr lang="en-US"/>
              <a:t>/</a:t>
            </a:r>
            <a:r>
              <a:rPr lang="en-US"/>
              <a:t>J</a:t>
            </a:r>
            <a:r>
              <a:rPr lang="en-US"/>
              <a:t>o</a:t>
            </a:r>
            <a:r>
              <a:rPr lang="en-US"/>
              <a:t>g</a:t>
            </a:r>
            <a:r>
              <a:rPr lang="en-US"/>
              <a:t>g</a:t>
            </a:r>
            <a:r>
              <a:rPr lang="en-US"/>
              <a:t>i</a:t>
            </a:r>
            <a:r>
              <a:rPr lang="en-US"/>
              <a:t>n</a:t>
            </a:r>
            <a:r>
              <a:rPr lang="en-US"/>
              <a:t>g</a:t>
            </a:r>
            <a:r>
              <a:rPr lang="en-US"/>
              <a:t> </a:t>
            </a:r>
            <a:r>
              <a:rPr lang="en-US"/>
              <a:t>w</a:t>
            </a:r>
            <a:r>
              <a:rPr lang="en-US"/>
              <a:t>e</a:t>
            </a:r>
            <a:r>
              <a:rPr lang="en-US"/>
              <a:t>a</a:t>
            </a:r>
            <a:r>
              <a:rPr lang="en-US"/>
              <a:t>r</a:t>
            </a:r>
            <a:r>
              <a:rPr lang="en-US"/>
              <a:t> </a:t>
            </a:r>
            <a:r>
              <a:rPr lang="en-US"/>
              <a:t>.</a:t>
            </a:r>
            <a:endParaRPr lang="en-US"/>
          </a:p>
          <a:p>
            <a:r>
              <a:rPr lang="en-US"/>
              <a:t>3</a:t>
            </a:r>
            <a:r>
              <a:rPr lang="en-US"/>
              <a:t>.</a:t>
            </a:r>
            <a:r>
              <a:rPr lang="en-US"/>
              <a:t>1</a:t>
            </a:r>
            <a:r>
              <a:rPr lang="en-US"/>
              <a:t>.</a:t>
            </a:r>
            <a:r>
              <a:rPr lang="en-US"/>
              <a:t>I</a:t>
            </a:r>
            <a:r>
              <a:rPr lang="en-US"/>
              <a:t>l</a:t>
            </a:r>
            <a:r>
              <a:rPr lang="en-US"/>
              <a:t>l</a:t>
            </a:r>
            <a:r>
              <a:rPr lang="en-US"/>
              <a:t>u</a:t>
            </a:r>
            <a:r>
              <a:rPr lang="en-US"/>
              <a:t>s</a:t>
            </a:r>
            <a:r>
              <a:rPr lang="en-US"/>
              <a:t>t</a:t>
            </a:r>
            <a:r>
              <a:rPr lang="en-US"/>
              <a:t>rate</a:t>
            </a:r>
            <a:r>
              <a:rPr lang="en-US"/>
              <a:t> </a:t>
            </a:r>
            <a:r>
              <a:rPr lang="en-US"/>
              <a:t>5</a:t>
            </a:r>
            <a:r>
              <a:rPr lang="en-US"/>
              <a:t> </a:t>
            </a:r>
            <a:r>
              <a:rPr lang="en-US"/>
              <a:t>M</a:t>
            </a:r>
            <a:r>
              <a:rPr lang="en-US"/>
              <a:t>a</a:t>
            </a:r>
            <a:r>
              <a:rPr lang="en-US"/>
              <a:t>l</a:t>
            </a:r>
            <a:r>
              <a:rPr lang="en-US"/>
              <a:t>e</a:t>
            </a:r>
            <a:r>
              <a:rPr lang="en-US"/>
              <a:t> </a:t>
            </a:r>
            <a:r>
              <a:rPr lang="en-US"/>
              <a:t>&amp;</a:t>
            </a:r>
            <a:r>
              <a:rPr lang="en-US"/>
              <a:t> </a:t>
            </a:r>
            <a:r>
              <a:rPr lang="en-US"/>
              <a:t>5</a:t>
            </a:r>
            <a:r>
              <a:rPr lang="en-US"/>
              <a:t> </a:t>
            </a:r>
            <a:r>
              <a:rPr lang="en-US"/>
              <a:t>f</a:t>
            </a:r>
            <a:r>
              <a:rPr lang="en-US"/>
              <a:t>e</a:t>
            </a:r>
            <a:r>
              <a:rPr lang="en-US"/>
              <a:t>m</a:t>
            </a:r>
            <a:r>
              <a:rPr lang="en-US"/>
              <a:t>a</a:t>
            </a:r>
            <a:r>
              <a:rPr lang="en-US"/>
              <a:t>l</a:t>
            </a:r>
            <a:r>
              <a:rPr lang="en-US"/>
              <a:t>e</a:t>
            </a:r>
            <a:r>
              <a:rPr lang="en-US"/>
              <a:t> </a:t>
            </a:r>
            <a:r>
              <a:rPr lang="en-US"/>
              <a:t> </a:t>
            </a:r>
            <a:r>
              <a:rPr lang="en-US"/>
              <a:t>g</a:t>
            </a:r>
            <a:r>
              <a:rPr lang="en-US"/>
              <a:t>a</a:t>
            </a:r>
            <a:r>
              <a:rPr lang="en-US"/>
              <a:t>r</a:t>
            </a:r>
            <a:r>
              <a:rPr lang="en-US"/>
              <a:t>m</a:t>
            </a:r>
            <a:r>
              <a:rPr lang="en-US"/>
              <a:t>e</a:t>
            </a:r>
            <a:r>
              <a:rPr lang="en-US"/>
              <a:t>n</a:t>
            </a:r>
            <a:r>
              <a:rPr lang="en-US"/>
              <a:t>t</a:t>
            </a:r>
            <a:r>
              <a:rPr lang="en-US"/>
              <a:t> </a:t>
            </a:r>
            <a:r>
              <a:rPr lang="en-US"/>
              <a:t>f</a:t>
            </a:r>
            <a:r>
              <a:rPr lang="en-US"/>
              <a:t>o</a:t>
            </a:r>
            <a:r>
              <a:rPr lang="en-US"/>
              <a:t>r</a:t>
            </a:r>
            <a:r>
              <a:rPr lang="en-US"/>
              <a:t> </a:t>
            </a:r>
            <a:r>
              <a:rPr lang="en-US"/>
              <a:t> </a:t>
            </a:r>
            <a:r>
              <a:rPr lang="en-US"/>
              <a:t>B</a:t>
            </a:r>
            <a:r>
              <a:rPr lang="en-US"/>
              <a:t>a</a:t>
            </a:r>
            <a:r>
              <a:rPr lang="en-US"/>
              <a:t>d</a:t>
            </a:r>
            <a:r>
              <a:rPr lang="en-US"/>
              <a:t>m</a:t>
            </a:r>
            <a:r>
              <a:rPr lang="en-US"/>
              <a:t>i</a:t>
            </a:r>
            <a:r>
              <a:rPr lang="en-US"/>
              <a:t>n</a:t>
            </a:r>
            <a:r>
              <a:rPr lang="en-US"/>
              <a:t>t</a:t>
            </a:r>
            <a:r>
              <a:rPr lang="en-US"/>
              <a:t>o</a:t>
            </a:r>
            <a:r>
              <a:rPr lang="en-US"/>
              <a:t>n</a:t>
            </a:r>
            <a:r>
              <a:rPr lang="en-US"/>
              <a:t>/</a:t>
            </a:r>
            <a:r>
              <a:rPr lang="en-US"/>
              <a:t>t</a:t>
            </a:r>
            <a:r>
              <a:rPr lang="en-US"/>
              <a:t>e</a:t>
            </a:r>
            <a:r>
              <a:rPr lang="en-US"/>
              <a:t>n</a:t>
            </a:r>
            <a:r>
              <a:rPr lang="en-US"/>
              <a:t>n</a:t>
            </a:r>
            <a:r>
              <a:rPr lang="en-US"/>
              <a:t>i</a:t>
            </a:r>
            <a:r>
              <a:rPr lang="en-US"/>
              <a:t>s</a:t>
            </a:r>
            <a:r>
              <a:rPr lang="en-US"/>
              <a:t> </a:t>
            </a:r>
            <a:r>
              <a:rPr lang="en-US"/>
              <a:t>w</a:t>
            </a:r>
            <a:r>
              <a:rPr lang="en-US"/>
              <a:t>e</a:t>
            </a:r>
            <a:r>
              <a:rPr lang="en-US"/>
              <a:t>a</a:t>
            </a:r>
            <a:r>
              <a:rPr lang="en-US"/>
              <a:t>r</a:t>
            </a:r>
            <a:r>
              <a:rPr lang="en-US"/>
              <a:t>.</a:t>
            </a:r>
            <a:endParaRPr lang="en-US"/>
          </a:p>
          <a:p>
            <a:r>
              <a:rPr lang="en-US"/>
              <a:t>4</a:t>
            </a:r>
            <a:r>
              <a:rPr lang="en-US"/>
              <a:t>.</a:t>
            </a:r>
            <a:r>
              <a:rPr lang="en-US"/>
              <a:t>1</a:t>
            </a:r>
            <a:r>
              <a:rPr lang="en-US"/>
              <a:t>.</a:t>
            </a:r>
            <a:r>
              <a:rPr lang="en-US"/>
              <a:t>I</a:t>
            </a:r>
            <a:r>
              <a:rPr lang="en-US"/>
              <a:t>l</a:t>
            </a:r>
            <a:r>
              <a:rPr lang="en-US"/>
              <a:t>l</a:t>
            </a:r>
            <a:r>
              <a:rPr lang="en-US"/>
              <a:t>u</a:t>
            </a:r>
            <a:r>
              <a:rPr lang="en-US"/>
              <a:t>s</a:t>
            </a:r>
            <a:r>
              <a:rPr lang="en-US"/>
              <a:t>t</a:t>
            </a:r>
            <a:r>
              <a:rPr lang="en-US"/>
              <a:t>rate</a:t>
            </a:r>
            <a:r>
              <a:rPr lang="en-US"/>
              <a:t> </a:t>
            </a:r>
            <a:r>
              <a:rPr lang="en-US"/>
              <a:t>5</a:t>
            </a:r>
            <a:r>
              <a:rPr lang="en-US"/>
              <a:t> </a:t>
            </a:r>
            <a:r>
              <a:rPr lang="en-US"/>
              <a:t>M</a:t>
            </a:r>
            <a:r>
              <a:rPr lang="en-US"/>
              <a:t>a</a:t>
            </a:r>
            <a:r>
              <a:rPr lang="en-US"/>
              <a:t>l</a:t>
            </a:r>
            <a:r>
              <a:rPr lang="en-US"/>
              <a:t>e</a:t>
            </a:r>
            <a:r>
              <a:rPr lang="en-US"/>
              <a:t> </a:t>
            </a:r>
            <a:r>
              <a:rPr lang="en-US"/>
              <a:t>&amp;</a:t>
            </a:r>
            <a:r>
              <a:rPr lang="en-US"/>
              <a:t> </a:t>
            </a:r>
            <a:r>
              <a:rPr lang="en-US"/>
              <a:t>5</a:t>
            </a:r>
            <a:r>
              <a:rPr lang="en-US"/>
              <a:t> </a:t>
            </a:r>
            <a:r>
              <a:rPr lang="en-US"/>
              <a:t>f</a:t>
            </a:r>
            <a:r>
              <a:rPr lang="en-US"/>
              <a:t>e</a:t>
            </a:r>
            <a:r>
              <a:rPr lang="en-US"/>
              <a:t>m</a:t>
            </a:r>
            <a:r>
              <a:rPr lang="en-US"/>
              <a:t>a</a:t>
            </a:r>
            <a:r>
              <a:rPr lang="en-US"/>
              <a:t>l</a:t>
            </a:r>
            <a:r>
              <a:rPr lang="en-US"/>
              <a:t>e</a:t>
            </a:r>
            <a:r>
              <a:rPr lang="en-US"/>
              <a:t> </a:t>
            </a:r>
            <a:r>
              <a:rPr lang="en-US"/>
              <a:t>g</a:t>
            </a:r>
            <a:r>
              <a:rPr lang="en-US"/>
              <a:t>a</a:t>
            </a:r>
            <a:r>
              <a:rPr lang="en-US"/>
              <a:t>r</a:t>
            </a:r>
            <a:r>
              <a:rPr lang="en-US"/>
              <a:t>m</a:t>
            </a:r>
            <a:r>
              <a:rPr lang="en-US"/>
              <a:t>e</a:t>
            </a:r>
            <a:r>
              <a:rPr lang="en-US"/>
              <a:t>n</a:t>
            </a:r>
            <a:r>
              <a:rPr lang="en-US"/>
              <a:t>t</a:t>
            </a:r>
            <a:r>
              <a:rPr lang="en-US"/>
              <a:t> </a:t>
            </a:r>
            <a:r>
              <a:rPr lang="en-US"/>
              <a:t>f</a:t>
            </a:r>
            <a:r>
              <a:rPr lang="en-US"/>
              <a:t>o</a:t>
            </a:r>
            <a:r>
              <a:rPr lang="en-US"/>
              <a:t>r</a:t>
            </a:r>
            <a:r>
              <a:rPr lang="en-US"/>
              <a:t> </a:t>
            </a:r>
            <a:r>
              <a:rPr lang="en-US"/>
              <a:t>P</a:t>
            </a:r>
            <a:r>
              <a:rPr lang="en-US"/>
              <a:t>a</a:t>
            </a:r>
            <a:r>
              <a:rPr lang="en-US"/>
              <a:t>r</a:t>
            </a:r>
            <a:r>
              <a:rPr lang="en-US"/>
              <a:t>a</a:t>
            </a:r>
            <a:r>
              <a:rPr lang="en-US"/>
              <a:t> </a:t>
            </a:r>
            <a:r>
              <a:rPr lang="en-US"/>
              <a:t>d</a:t>
            </a:r>
            <a:r>
              <a:rPr lang="en-US"/>
              <a:t>r</a:t>
            </a:r>
            <a:r>
              <a:rPr lang="en-US"/>
              <a:t>i</a:t>
            </a:r>
            <a:r>
              <a:rPr lang="en-US"/>
              <a:t>v</a:t>
            </a:r>
            <a:r>
              <a:rPr lang="en-US"/>
              <a:t>i</a:t>
            </a:r>
            <a:r>
              <a:rPr lang="en-US"/>
              <a:t>n</a:t>
            </a:r>
            <a:r>
              <a:rPr lang="en-US"/>
              <a:t>g</a:t>
            </a:r>
            <a:r>
              <a:rPr lang="en-US"/>
              <a:t>/</a:t>
            </a:r>
            <a:r>
              <a:rPr lang="en-US"/>
              <a:t>s</a:t>
            </a:r>
            <a:r>
              <a:rPr lang="en-US"/>
              <a:t>k</a:t>
            </a:r>
            <a:r>
              <a:rPr lang="en-US"/>
              <a:t>y</a:t>
            </a:r>
            <a:r>
              <a:rPr lang="en-US"/>
              <a:t>/</a:t>
            </a:r>
            <a:r>
              <a:rPr lang="en-US"/>
              <a:t>R</a:t>
            </a:r>
            <a:r>
              <a:rPr lang="en-US"/>
              <a:t>a</a:t>
            </a:r>
            <a:r>
              <a:rPr lang="en-US"/>
              <a:t>f</a:t>
            </a:r>
            <a:r>
              <a:rPr lang="en-US"/>
              <a:t>t</a:t>
            </a:r>
            <a:r>
              <a:rPr lang="en-US"/>
              <a:t>i</a:t>
            </a:r>
            <a:r>
              <a:rPr lang="en-US"/>
              <a:t>n</a:t>
            </a:r>
            <a:r>
              <a:rPr lang="en-US"/>
              <a:t>g</a:t>
            </a:r>
            <a:r>
              <a:rPr lang="en-US"/>
              <a:t> </a:t>
            </a:r>
            <a:r>
              <a:rPr lang="en-US"/>
              <a:t>w</a:t>
            </a:r>
            <a:r>
              <a:rPr lang="en-US"/>
              <a:t>e</a:t>
            </a:r>
            <a:r>
              <a:rPr lang="en-US"/>
              <a:t>a</a:t>
            </a:r>
            <a:r>
              <a:rPr lang="en-US"/>
              <a:t>r</a:t>
            </a:r>
            <a:r>
              <a:rPr lang="en-US"/>
              <a:t>.</a:t>
            </a:r>
            <a:endParaRPr lang="en-US"/>
          </a:p>
          <a:p>
            <a:r>
              <a:rPr lang="en-US"/>
              <a:t>1</a:t>
            </a:r>
            <a:r>
              <a:rPr lang="en-US"/>
              <a:t>.</a:t>
            </a:r>
            <a:r>
              <a:rPr lang="en-US"/>
              <a:t>I</a:t>
            </a:r>
            <a:r>
              <a:rPr lang="en-US"/>
              <a:t>l</a:t>
            </a:r>
            <a:r>
              <a:rPr lang="en-US"/>
              <a:t>l</a:t>
            </a:r>
            <a:r>
              <a:rPr lang="en-US"/>
              <a:t>u</a:t>
            </a:r>
            <a:r>
              <a:rPr lang="en-US"/>
              <a:t>s</a:t>
            </a:r>
            <a:r>
              <a:rPr lang="en-US"/>
              <a:t>t</a:t>
            </a:r>
            <a:r>
              <a:rPr lang="en-US"/>
              <a:t>rate</a:t>
            </a:r>
            <a:r>
              <a:rPr lang="en-US"/>
              <a:t> </a:t>
            </a:r>
            <a:r>
              <a:rPr lang="en-US"/>
              <a:t>5</a:t>
            </a:r>
            <a:r>
              <a:rPr lang="en-US"/>
              <a:t> </a:t>
            </a:r>
            <a:r>
              <a:rPr lang="en-US"/>
              <a:t>M</a:t>
            </a:r>
            <a:r>
              <a:rPr lang="en-US"/>
              <a:t>a</a:t>
            </a:r>
            <a:r>
              <a:rPr lang="en-US"/>
              <a:t>l</a:t>
            </a:r>
            <a:r>
              <a:rPr lang="en-US"/>
              <a:t>e</a:t>
            </a:r>
            <a:r>
              <a:rPr lang="en-US"/>
              <a:t> </a:t>
            </a:r>
            <a:r>
              <a:rPr lang="en-US"/>
              <a:t>&amp;</a:t>
            </a:r>
            <a:r>
              <a:rPr lang="en-US"/>
              <a:t> </a:t>
            </a:r>
            <a:r>
              <a:rPr lang="en-US"/>
              <a:t>5</a:t>
            </a:r>
            <a:r>
              <a:rPr lang="en-US"/>
              <a:t> </a:t>
            </a:r>
            <a:r>
              <a:rPr lang="en-US"/>
              <a:t>f</a:t>
            </a:r>
            <a:r>
              <a:rPr lang="en-US"/>
              <a:t>e</a:t>
            </a:r>
            <a:r>
              <a:rPr lang="en-US"/>
              <a:t>m</a:t>
            </a:r>
            <a:r>
              <a:rPr lang="en-US"/>
              <a:t>a</a:t>
            </a:r>
            <a:r>
              <a:rPr lang="en-US"/>
              <a:t>l</a:t>
            </a:r>
            <a:r>
              <a:rPr lang="en-US"/>
              <a:t>e</a:t>
            </a:r>
            <a:r>
              <a:rPr lang="en-US"/>
              <a:t> </a:t>
            </a:r>
            <a:r>
              <a:rPr lang="en-US"/>
              <a:t> </a:t>
            </a:r>
            <a:r>
              <a:rPr lang="en-US"/>
              <a:t>g</a:t>
            </a:r>
            <a:r>
              <a:rPr lang="en-US"/>
              <a:t>a</a:t>
            </a:r>
            <a:r>
              <a:rPr lang="en-US"/>
              <a:t>r</a:t>
            </a:r>
            <a:r>
              <a:rPr lang="en-US"/>
              <a:t>m</a:t>
            </a:r>
            <a:r>
              <a:rPr lang="en-US"/>
              <a:t>e</a:t>
            </a:r>
            <a:r>
              <a:rPr lang="en-US"/>
              <a:t>n</a:t>
            </a:r>
            <a:r>
              <a:rPr lang="en-US"/>
              <a:t>t</a:t>
            </a:r>
            <a:r>
              <a:rPr lang="en-US"/>
              <a:t> </a:t>
            </a:r>
            <a:r>
              <a:rPr lang="en-US"/>
              <a:t>f</a:t>
            </a:r>
            <a:r>
              <a:rPr lang="en-US"/>
              <a:t>o</a:t>
            </a:r>
            <a:r>
              <a:rPr lang="en-US"/>
              <a:t>r</a:t>
            </a:r>
            <a:r>
              <a:rPr lang="en-US"/>
              <a:t> </a:t>
            </a:r>
            <a:r>
              <a:rPr lang="en-US"/>
              <a:t>c</a:t>
            </a:r>
            <a:r>
              <a:rPr lang="en-US"/>
              <a:t>r</a:t>
            </a:r>
            <a:r>
              <a:rPr lang="en-US"/>
              <a:t>i</a:t>
            </a:r>
            <a:r>
              <a:rPr lang="en-US"/>
              <a:t>c</a:t>
            </a:r>
            <a:r>
              <a:rPr lang="en-US"/>
              <a:t>ket </a:t>
            </a:r>
            <a:r>
              <a:rPr lang="en-US"/>
              <a:t> </a:t>
            </a:r>
            <a:r>
              <a:rPr lang="en-US"/>
              <a:t>w</a:t>
            </a:r>
            <a:r>
              <a:rPr lang="en-US"/>
              <a:t>e</a:t>
            </a:r>
            <a:r>
              <a:rPr lang="en-US"/>
              <a:t>a</a:t>
            </a:r>
            <a:r>
              <a:rPr lang="en-US"/>
              <a:t>r</a:t>
            </a:r>
            <a:r>
              <a:rPr lang="en-US"/>
              <a:t>.</a:t>
            </a:r>
            <a:endParaRPr lang="en-US"/>
          </a:p>
          <a:p>
            <a:endParaRPr lang="en-US"/>
          </a:p>
          <a:p>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9" name=""/>
        <p:cNvGrpSpPr/>
        <p:nvPr/>
      </p:nvGrpSpPr>
      <p:grpSpPr>
        <a:xfrm>
          <a:off x="0" y="0"/>
          <a:ext cx="0" cy="0"/>
          <a:chOff x="0" y="0"/>
          <a:chExt cx="0" cy="0"/>
        </a:xfrm>
      </p:grpSpPr>
      <p:sp>
        <p:nvSpPr>
          <p:cNvPr id="1048588" name=""/>
          <p:cNvSpPr>
            <a:spLocks noGrp="1"/>
          </p:cNvSpPr>
          <p:nvPr>
            <p:ph type="ctrTitle"/>
          </p:nvPr>
        </p:nvSpPr>
        <p:spPr>
          <a:xfrm>
            <a:off x="1142998" y="222612"/>
            <a:ext cx="6711110" cy="836307"/>
          </a:xfrm>
        </p:spPr>
        <p:txBody>
          <a:bodyPr>
            <a:normAutofit/>
          </a:bodyPr>
          <a:p>
            <a:r>
              <a:rPr b="1" sz="1800" lang="en-US" u="sng"/>
              <a:t>T</a:t>
            </a:r>
            <a:r>
              <a:rPr b="1" sz="1800" lang="en-US" u="sng"/>
              <a:t>y</a:t>
            </a:r>
            <a:r>
              <a:rPr b="1" sz="1800" lang="en-US" u="sng"/>
              <a:t>p</a:t>
            </a:r>
            <a:r>
              <a:rPr b="1" sz="1800" lang="en-US" u="sng"/>
              <a:t>e</a:t>
            </a:r>
            <a:r>
              <a:rPr b="1" sz="1800" lang="en-US" u="sng"/>
              <a:t>s</a:t>
            </a:r>
            <a:r>
              <a:rPr b="1" sz="1800" lang="en-US" u="sng"/>
              <a:t> </a:t>
            </a:r>
            <a:r>
              <a:rPr b="1" sz="1800" lang="en-US" u="sng"/>
              <a:t>o</a:t>
            </a:r>
            <a:r>
              <a:rPr b="1" sz="1800" lang="en-US" u="sng"/>
              <a:t>f</a:t>
            </a:r>
            <a:r>
              <a:rPr b="1" sz="1800" lang="en-US" u="sng"/>
              <a:t> </a:t>
            </a:r>
            <a:r>
              <a:rPr b="1" sz="1800" lang="en-US" u="sng"/>
              <a:t>N</a:t>
            </a:r>
            <a:r>
              <a:rPr b="1" sz="1800" lang="en-US" u="sng"/>
              <a:t>e</a:t>
            </a:r>
            <a:r>
              <a:rPr b="1" sz="1800" lang="en-US" u="sng"/>
              <a:t>c</a:t>
            </a:r>
            <a:r>
              <a:rPr b="1" sz="1800" lang="en-US" u="sng"/>
              <a:t>k</a:t>
            </a:r>
            <a:r>
              <a:rPr b="1" sz="1800" lang="en-US" u="sng"/>
              <a:t>l</a:t>
            </a:r>
            <a:r>
              <a:rPr b="1" sz="1800" lang="en-US" u="sng"/>
              <a:t>i</a:t>
            </a:r>
            <a:r>
              <a:rPr b="1" sz="1800" lang="en-US" u="sng"/>
              <a:t>n</a:t>
            </a:r>
            <a:r>
              <a:rPr b="1" sz="1800" lang="en-US" u="sng"/>
              <a:t>es </a:t>
            </a:r>
            <a:endParaRPr b="1" sz="1800" lang="en-US" u="sng"/>
          </a:p>
        </p:txBody>
      </p:sp>
      <p:sp>
        <p:nvSpPr>
          <p:cNvPr id="1048589" name=""/>
          <p:cNvSpPr>
            <a:spLocks noGrp="1"/>
          </p:cNvSpPr>
          <p:nvPr>
            <p:ph type="subTitle" idx="1"/>
          </p:nvPr>
        </p:nvSpPr>
        <p:spPr>
          <a:xfrm>
            <a:off x="996108" y="974681"/>
            <a:ext cx="6655682" cy="1321845"/>
          </a:xfrm>
        </p:spPr>
        <p:txBody>
          <a:bodyPr>
            <a:noAutofit/>
          </a:bodyPr>
          <a:p>
            <a:r>
              <a:rPr sz="1000" lang="en-US"/>
              <a:t>polo neck </a:t>
            </a:r>
            <a:r>
              <a:rPr sz="1000" lang="en-US"/>
              <a:t>:</a:t>
            </a:r>
            <a:endParaRPr sz="1000" lang="en-US"/>
          </a:p>
          <a:p>
            <a:r>
              <a:rPr sz="1000" lang="en-US"/>
              <a:t>these are high close-fitting collars that wrap around the neck itself, and are also called turtlenecks. They are most common for sweaters (also called jumpers) or jerseys.</a:t>
            </a:r>
            <a:endParaRPr sz="1000" lang="en-US"/>
          </a:p>
          <a:p>
            <a:r>
              <a:rPr sz="1000" lang="en-US"/>
              <a:t>jewel neckline </a:t>
            </a:r>
            <a:r>
              <a:rPr sz="1000" lang="en-US"/>
              <a:t>:</a:t>
            </a:r>
            <a:endParaRPr sz="1000" lang="en-US"/>
          </a:p>
          <a:p>
            <a:r>
              <a:rPr sz="1000" lang="en-US"/>
              <a:t>these are round and sit at the base of the throat, and are also called the T-shirt neckline or crew neck.</a:t>
            </a:r>
            <a:endParaRPr sz="1000" lang="en-US"/>
          </a:p>
          <a:p>
            <a:r>
              <a:rPr sz="1000" lang="en-US"/>
              <a:t>scoop neck </a:t>
            </a:r>
            <a:r>
              <a:rPr sz="1000" lang="en-US"/>
              <a:t>:</a:t>
            </a:r>
            <a:endParaRPr sz="1000" lang="en-US"/>
          </a:p>
          <a:p>
            <a:r>
              <a:rPr sz="1000" lang="en-US"/>
              <a:t>these have a curved U-shape, with the arms of the U hanging on the shoulders. The depth of the U can vary, ranging from demure styles to plunging.</a:t>
            </a:r>
            <a:endParaRPr sz="1000" lang="en-US"/>
          </a:p>
          <a:p>
            <a:r>
              <a:rPr sz="1000" lang="en-US"/>
              <a:t>V-neck </a:t>
            </a:r>
            <a:r>
              <a:rPr sz="1000" lang="en-US"/>
              <a:t>:</a:t>
            </a:r>
            <a:endParaRPr sz="1000" lang="en-US"/>
          </a:p>
          <a:p>
            <a:r>
              <a:rPr sz="1000" lang="en-US"/>
              <a:t>originating from the Middle East, these are formed by two diagonal lines from the shoulders that meet on the chest creating a V shape. The depth of the V can vary, ranging from demure styles to plunging. The V may also be truncated by a small bottom edge, forming a trapezoid.</a:t>
            </a:r>
            <a:endParaRPr sz="1000" lang="en-US"/>
          </a:p>
          <a:p>
            <a:r>
              <a:rPr sz="1000" lang="en-US"/>
              <a:t>surplice neckline</a:t>
            </a:r>
            <a:r>
              <a:rPr sz="1000" lang="en-US"/>
              <a:t>:</a:t>
            </a:r>
            <a:endParaRPr sz="1000" lang="en-US"/>
          </a:p>
          <a:p>
            <a:r>
              <a:rPr sz="1000" lang="en-US"/>
              <a:t>these are similar to how a bathrobe's neckline is formed by one side of the garment overlapping the other. For a dress, the lower layer is usually sewn to the top layer just under the bust.</a:t>
            </a:r>
            <a:endParaRPr sz="1000" lang="en-US"/>
          </a:p>
          <a:p>
            <a:r>
              <a:rPr sz="1000" lang="en-US"/>
              <a:t>portrait neckline</a:t>
            </a:r>
            <a:r>
              <a:rPr sz="1000" lang="en-US"/>
              <a:t>:</a:t>
            </a:r>
            <a:endParaRPr sz="1000" lang="en-US"/>
          </a:p>
          <a:p>
            <a:r>
              <a:rPr sz="1000" lang="en-US"/>
              <a:t>a portrait neckline is a v-neck with the edges of the v placed out at the points of the shoulders rather than closer to the neck; it can be combined with a surplice neckline.</a:t>
            </a:r>
            <a:endParaRPr sz="1000" lang="en-US"/>
          </a:p>
          <a:p>
            <a:r>
              <a:rPr sz="1000" lang="en-US"/>
              <a:t>square neck </a:t>
            </a:r>
            <a:r>
              <a:rPr sz="1000" lang="en-US"/>
              <a:t>:</a:t>
            </a:r>
            <a:endParaRPr sz="1000" lang="en-US"/>
          </a:p>
          <a:p>
            <a:r>
              <a:rPr sz="1000" lang="en-US"/>
              <a:t>these are characterized by three linear edges, the bottom edge meeting the side edges at right angles. The bottom edge cuts across the figure horizontally and the side edges pass over the shoulders. A special case of this is the slot neckline, in which the side edges are very close (roughly the width of the collar-bone points), forming a narrow slot.</a:t>
            </a:r>
            <a:endParaRPr sz="1000" lang="en-US"/>
          </a:p>
          <a:p>
            <a:r>
              <a:rPr sz="1000" lang="en-US"/>
              <a:t>deep or plunging neck</a:t>
            </a:r>
            <a:endParaRPr sz="1000" lang="en-US"/>
          </a:p>
          <a:p>
            <a:r>
              <a:rPr sz="1000" lang="en-US"/>
              <a:t>these are low necklines, in either V, U or square shapes, that reveal various amounts of cleavage, and some even extending to the natural waist line.</a:t>
            </a:r>
            <a:endParaRPr sz="1000" lang="en-US"/>
          </a:p>
          <a:p>
            <a:r>
              <a:rPr sz="1000" lang="en-US"/>
              <a:t>boat neck </a:t>
            </a:r>
            <a:r>
              <a:rPr sz="1000" lang="en-US"/>
              <a:t>:</a:t>
            </a:r>
            <a:endParaRPr sz="1000" lang="en-US"/>
          </a:p>
          <a:p>
            <a:r>
              <a:rPr sz="1000" lang="en-US"/>
              <a:t>a high, wide, slightly curved neckline that passes past the collarbones and hangs on both shoulders; also called a bateau neckline or Sabrina neckline. A variation is the portrait neckline.</a:t>
            </a:r>
            <a:endParaRPr sz="1000" lang="en-US"/>
          </a:p>
          <a:p>
            <a:r>
              <a:rPr sz="1000" lang="en-US"/>
              <a:t>off-the-shoulder (one edge, nearly linear. Also known as Carmen neckline)</a:t>
            </a:r>
            <a:endParaRPr sz="1000" lang="en-US"/>
          </a:p>
          <a:p>
            <a:r>
              <a:rPr sz="1000" lang="en-US"/>
              <a:t>these are similar to boat necklines but are significantly lower, below the shoulders and collar bone. Usually these pass over the arms but, in the strapless neckline style, may pass under the arms. These necklines accentuate the shoulders and neck of the wearer.</a:t>
            </a:r>
            <a:endParaRPr sz="1000" lang="en-US"/>
          </a:p>
          <a:p>
            <a:r>
              <a:rPr sz="1000" lang="en-US"/>
              <a:t>one-shoulder neckline (one edge, nearly linear)</a:t>
            </a:r>
            <a:endParaRPr sz="1000" lang="en-US"/>
          </a:p>
          <a:p>
            <a:r>
              <a:rPr sz="1000" lang="en-US"/>
              <a:t>these are asymmetrical linear necklines that cut across the torso diagonally, usually from one shoulder to under the other arm.</a:t>
            </a:r>
            <a:endParaRPr sz="1000" lang="en-US"/>
          </a:p>
          <a:p>
            <a:r>
              <a:rPr sz="1000" lang="en-US"/>
              <a:t>halter neckline (linear, side edges converge on neck)</a:t>
            </a:r>
            <a:endParaRPr sz="1000" lang="en-US"/>
          </a:p>
          <a:p>
            <a:r>
              <a:rPr sz="1000" lang="en-US"/>
              <a:t>these feature a V-neck or scoop front neckline with straps which wrap around and connect at the nape of the neck.</a:t>
            </a:r>
            <a:endParaRPr sz="1000" lang="en-US"/>
          </a:p>
          <a:p>
            <a:r>
              <a:rPr sz="1000" lang="en-US"/>
              <a:t>sweetheart neckline (side edges linear, curved bottom edge concave down)</a:t>
            </a:r>
            <a:endParaRPr sz="1000" lang="en-US"/>
          </a:p>
          <a:p>
            <a:r>
              <a:rPr sz="1000" lang="en-US"/>
              <a:t>these have a curved bottom edge that is concave down and usually doubly scalloped to resemble the top half of a heart. The side edges often converge on the neck, similar to halter necklines. Sweetheart necklines accentuate the bosom.</a:t>
            </a:r>
            <a:endParaRPr sz="1000" lang="en-US"/>
          </a:p>
          <a:p>
            <a:r>
              <a:rPr sz="1000" lang="en-US"/>
              <a:t>keyhole neckline</a:t>
            </a:r>
            <a:endParaRPr sz="1000" lang="en-US"/>
          </a:p>
          <a:p>
            <a:r>
              <a:rPr sz="1000" lang="en-US"/>
              <a:t>these are similar to halter necklines, but the converging diagonal lines meet in front of the neck, forming a "keyhole". More generally, these feature a central hole, usually just below the collar bones. These necklines are seen infrequently.</a:t>
            </a:r>
            <a:endParaRPr sz="1000" lang="en-US"/>
          </a:p>
          <a:p>
            <a:r>
              <a:rPr sz="1000" lang="en-US"/>
              <a:t>illusion neckline</a:t>
            </a:r>
            <a:endParaRPr sz="1000" lang="en-US"/>
          </a:p>
          <a:p>
            <a:r>
              <a:rPr sz="1000" lang="en-US"/>
              <a:t>a compromise between a low and a high neckline, it combines a low (usually strapless) neckline with semi-transparent fabric (sheer fabric or lace) along the top part, thus creating a second, higher neckline.[4][5] This neckline is often seen on traditional white wedding</a:t>
            </a:r>
            <a:endParaRPr sz="1000" lang="en-US"/>
          </a:p>
          <a:p>
            <a:endParaRPr sz="1000"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8" name=""/>
        <p:cNvGrpSpPr/>
        <p:nvPr/>
      </p:nvGrpSpPr>
      <p:grpSpPr>
        <a:xfrm>
          <a:off x="0" y="0"/>
          <a:ext cx="0" cy="0"/>
          <a:chOff x="0" y="0"/>
          <a:chExt cx="0" cy="0"/>
        </a:xfrm>
      </p:grpSpPr>
      <p:sp>
        <p:nvSpPr>
          <p:cNvPr id="1048586" name=""/>
          <p:cNvSpPr>
            <a:spLocks noGrp="1"/>
          </p:cNvSpPr>
          <p:nvPr>
            <p:ph type="ctrTitle"/>
          </p:nvPr>
        </p:nvSpPr>
        <p:spPr>
          <a:xfrm>
            <a:off x="2161661" y="271820"/>
            <a:ext cx="5433335" cy="1001126"/>
          </a:xfrm>
        </p:spPr>
        <p:txBody>
          <a:bodyPr>
            <a:noAutofit/>
          </a:bodyPr>
          <a:p>
            <a:r>
              <a:rPr b="1" sz="1800" lang="en-US" u="sng"/>
              <a:t>2</a:t>
            </a:r>
            <a:r>
              <a:rPr b="1" sz="1800" lang="en-US" u="sng"/>
              <a:t>.</a:t>
            </a:r>
            <a:r>
              <a:rPr b="1" sz="1800" lang="en-US" u="sng"/>
              <a:t>C</a:t>
            </a:r>
            <a:r>
              <a:rPr b="1" sz="1800" lang="en-US" u="sng"/>
              <a:t>o</a:t>
            </a:r>
            <a:r>
              <a:rPr b="1" sz="1800" lang="en-US" u="sng"/>
              <a:t>l</a:t>
            </a:r>
            <a:r>
              <a:rPr b="1" sz="1800" lang="en-US" u="sng"/>
              <a:t>l</a:t>
            </a:r>
            <a:r>
              <a:rPr b="1" sz="1800" lang="en-US" u="sng"/>
              <a:t>a</a:t>
            </a:r>
            <a:r>
              <a:rPr b="1" sz="1800" lang="en-US" u="sng"/>
              <a:t>r</a:t>
            </a:r>
            <a:r>
              <a:rPr b="1" sz="1800" lang="en-US" u="sng"/>
              <a:t>s</a:t>
            </a:r>
            <a:endParaRPr b="1" sz="1800" lang="en-US" u="sng"/>
          </a:p>
        </p:txBody>
      </p:sp>
      <p:sp>
        <p:nvSpPr>
          <p:cNvPr id="1048587" name=""/>
          <p:cNvSpPr>
            <a:spLocks noGrp="1"/>
          </p:cNvSpPr>
          <p:nvPr>
            <p:ph type="subTitle" idx="1"/>
          </p:nvPr>
        </p:nvSpPr>
        <p:spPr>
          <a:xfrm>
            <a:off x="1281489" y="1847949"/>
            <a:ext cx="6858000" cy="2999444"/>
          </a:xfrm>
        </p:spPr>
        <p:txBody>
          <a:bodyPr>
            <a:normAutofit fontScale="91667" lnSpcReduction="20000"/>
          </a:bodyPr>
          <a:p>
            <a:r>
              <a:rPr lang="en-US"/>
              <a:t>In clothing, a collar is the part of a shirt, dress, coat or blouse that fastens around or frames the neck. Among clothing construction professionals, a collar is differentiated from other necklines such as revers and lapels, by being made from a separate piece of fabric, rather than a folded or cut part of the same piece of fabric used for the main body of the garment.</a:t>
            </a:r>
            <a:endParaRPr lang="en-US"/>
          </a:p>
          <a:p>
            <a:r>
              <a:rPr lang="en-US"/>
              <a:t>A collar may be permanently attached to the main body of the garment </a:t>
            </a:r>
            <a:r>
              <a:rPr lang="en-US"/>
              <a:t>.</a:t>
            </a:r>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32" name=""/>
        <p:cNvGrpSpPr/>
        <p:nvPr/>
      </p:nvGrpSpPr>
      <p:grpSpPr>
        <a:xfrm>
          <a:off x="0" y="0"/>
          <a:ext cx="0" cy="0"/>
          <a:chOff x="0" y="0"/>
          <a:chExt cx="0" cy="0"/>
        </a:xfrm>
      </p:grpSpPr>
      <p:sp>
        <p:nvSpPr>
          <p:cNvPr id="1048651" name=""/>
          <p:cNvSpPr>
            <a:spLocks noGrp="1"/>
          </p:cNvSpPr>
          <p:nvPr>
            <p:ph type="ctrTitle"/>
          </p:nvPr>
        </p:nvSpPr>
        <p:spPr>
          <a:xfrm>
            <a:off x="2048206" y="530499"/>
            <a:ext cx="5659158" cy="514129"/>
          </a:xfrm>
        </p:spPr>
        <p:txBody>
          <a:bodyPr>
            <a:normAutofit/>
          </a:bodyPr>
          <a:p>
            <a:r>
              <a:rPr b="1" sz="1800" lang="en-US" u="sng"/>
              <a:t>3</a:t>
            </a:r>
            <a:r>
              <a:rPr b="1" sz="1800" lang="en-US" u="sng"/>
              <a:t>.</a:t>
            </a:r>
            <a:r>
              <a:rPr b="1" sz="1800" lang="en-US" u="sng"/>
              <a:t>S</a:t>
            </a:r>
            <a:r>
              <a:rPr b="1" sz="1800" lang="en-US" u="sng"/>
              <a:t>l</a:t>
            </a:r>
            <a:r>
              <a:rPr b="1" sz="1800" lang="en-US" u="sng"/>
              <a:t>e</a:t>
            </a:r>
            <a:r>
              <a:rPr b="1" sz="1800" lang="en-US" u="sng"/>
              <a:t>e</a:t>
            </a:r>
            <a:r>
              <a:rPr b="1" sz="1800" lang="en-US" u="sng"/>
              <a:t>v</a:t>
            </a:r>
            <a:r>
              <a:rPr b="1" sz="1800" lang="en-US" u="sng"/>
              <a:t>e</a:t>
            </a:r>
            <a:r>
              <a:rPr b="1" sz="1800" lang="en-US" u="sng"/>
              <a:t>s</a:t>
            </a:r>
            <a:r>
              <a:rPr b="1" sz="1800" lang="en-US" u="sng"/>
              <a:t> </a:t>
            </a:r>
            <a:endParaRPr b="1" sz="1800" lang="en-US" u="sng"/>
          </a:p>
        </p:txBody>
      </p:sp>
      <p:sp>
        <p:nvSpPr>
          <p:cNvPr id="1048652" name=""/>
          <p:cNvSpPr>
            <a:spLocks noGrp="1"/>
          </p:cNvSpPr>
          <p:nvPr>
            <p:ph type="subTitle" idx="1"/>
          </p:nvPr>
        </p:nvSpPr>
        <p:spPr>
          <a:xfrm>
            <a:off x="1286521" y="1543856"/>
            <a:ext cx="6858000" cy="3810043"/>
          </a:xfrm>
        </p:spPr>
        <p:txBody>
          <a:bodyPr>
            <a:normAutofit fontScale="62500" lnSpcReduction="20000"/>
          </a:bodyPr>
          <a:p>
            <a:r>
              <a:rPr lang="en-US"/>
              <a:t>A sleeve is the part of a garment that covers the arm, or through which the arm passes or slips. The pattern of the sleeve is one of the characteristics of fashion in dress, varying in every country and period. Various survivals of the early forms of sleeve are still found in the different types of academic or other robes. Where the long hanging sleeve is worn it has, as still in China and Japan, been used as a pocket, whence has come the phrase to have up one's sleeve, to have something concealed ready to produce. There are many other proverbial and metaphorical expressions associated with the sleeve, such as to wear one's heart upon one's sleeve, and to laugh in one's sleeve.</a:t>
            </a:r>
            <a:endParaRPr lang="en-US"/>
          </a:p>
          <a:p>
            <a:r>
              <a:rPr lang="en-US"/>
              <a:t>Sleeve length varies from barely over the shoulder to floor-length. Most contemporary shirt sleeves end somewhere between the mid-upper arm and the wrist.</a:t>
            </a:r>
            <a:endParaRPr lang="en-US"/>
          </a:p>
          <a:p>
            <a:r>
              <a:rPr lang="en-US"/>
              <a:t>Early medieval sleeves were cut straight, and underarm triangle-shaped gussets were used to provide ease of movement. In the 14th century, the rounded sleeve cap was invented, allowing a more fitted sleeve to be developed</a:t>
            </a:r>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33" name=""/>
        <p:cNvGrpSpPr/>
        <p:nvPr/>
      </p:nvGrpSpPr>
      <p:grpSpPr>
        <a:xfrm>
          <a:off x="0" y="0"/>
          <a:ext cx="0" cy="0"/>
          <a:chOff x="0" y="0"/>
          <a:chExt cx="0" cy="0"/>
        </a:xfrm>
      </p:grpSpPr>
      <p:sp>
        <p:nvSpPr>
          <p:cNvPr id="1048653" name=""/>
          <p:cNvSpPr>
            <a:spLocks noGrp="1"/>
          </p:cNvSpPr>
          <p:nvPr>
            <p:ph type="ctrTitle"/>
          </p:nvPr>
        </p:nvSpPr>
        <p:spPr>
          <a:xfrm>
            <a:off x="1429984" y="266644"/>
            <a:ext cx="5857645" cy="568575"/>
          </a:xfrm>
        </p:spPr>
        <p:txBody>
          <a:bodyPr/>
          <a:p>
            <a:r>
              <a:rPr b="1" sz="1800" lang="en-US" u="sng"/>
              <a:t>4</a:t>
            </a:r>
            <a:r>
              <a:rPr b="1" sz="1800" lang="en-US" u="sng"/>
              <a:t>.</a:t>
            </a:r>
            <a:r>
              <a:rPr b="1" sz="1800" lang="en-US" u="sng"/>
              <a:t>T</a:t>
            </a:r>
            <a:r>
              <a:rPr b="1" sz="1800" lang="en-US" u="sng"/>
              <a:t>r</a:t>
            </a:r>
            <a:r>
              <a:rPr b="1" sz="1800" lang="en-US" u="sng"/>
              <a:t>o</a:t>
            </a:r>
            <a:r>
              <a:rPr b="1" sz="1800" lang="en-US" u="sng"/>
              <a:t>u</a:t>
            </a:r>
            <a:r>
              <a:rPr b="1" sz="1800" lang="en-US" u="sng"/>
              <a:t>s</a:t>
            </a:r>
            <a:r>
              <a:rPr b="1" sz="1800" lang="en-US" u="sng"/>
              <a:t>e</a:t>
            </a:r>
            <a:r>
              <a:rPr b="1" sz="1800" lang="en-US" u="sng"/>
              <a:t>r</a:t>
            </a:r>
            <a:r>
              <a:rPr b="1" sz="1800" lang="en-US" u="sng"/>
              <a:t>s</a:t>
            </a:r>
            <a:r>
              <a:rPr b="1" sz="1800" lang="en-US" u="sng"/>
              <a:t> </a:t>
            </a:r>
            <a:endParaRPr b="1" sz="1800" lang="en-US" u="sng"/>
          </a:p>
        </p:txBody>
      </p:sp>
      <p:sp>
        <p:nvSpPr>
          <p:cNvPr id="1048654" name=""/>
          <p:cNvSpPr>
            <a:spLocks noGrp="1"/>
          </p:cNvSpPr>
          <p:nvPr>
            <p:ph type="subTitle" idx="1"/>
          </p:nvPr>
        </p:nvSpPr>
        <p:spPr>
          <a:xfrm>
            <a:off x="1142999" y="1275586"/>
            <a:ext cx="6858000" cy="3854985"/>
          </a:xfrm>
        </p:spPr>
        <p:txBody>
          <a:bodyPr>
            <a:normAutofit fontScale="54167" lnSpcReduction="20000"/>
          </a:bodyPr>
          <a:p>
            <a:r>
              <a:rPr lang="en-US"/>
              <a:t>Trousers or pants</a:t>
            </a:r>
            <a:r>
              <a:rPr lang="en-US"/>
              <a:t> </a:t>
            </a:r>
            <a:r>
              <a:rPr lang="en-US"/>
              <a:t>are an item of clothing that might have originated in Central Asia, worn from the waist to the ankles, covering both legs separately </a:t>
            </a:r>
            <a:endParaRPr lang="en-US"/>
          </a:p>
          <a:p>
            <a:r>
              <a:rPr lang="en-US"/>
              <a:t>Outside North America, the word pants generally means underwear and not trousers. Shorts are similar to trousers, but with legs that come down only to around the area of the knee, higher or lower depending on the style of the garment. To distinguish them from shorts, trousers may be called "long trousers" in certain contexts such as school uniform, where tailored shorts may be called "short trousers", especially in the UK.</a:t>
            </a:r>
            <a:endParaRPr lang="en-US"/>
          </a:p>
          <a:p>
            <a:r>
              <a:rPr lang="en-US"/>
              <a:t>The oldest known trousers were found at the Yanghai cemetery in Turpan, Xinjiang, western China and dated to the period between the 10th and the 13th centuries BC. Made of wool, the trousers had straight legs and wide crotches and were likely made for horseback riding.</a:t>
            </a:r>
            <a:endParaRPr lang="en-US"/>
          </a:p>
          <a:p>
            <a:r>
              <a:rPr lang="en-US"/>
              <a:t>In most of Europe, trousers have been worn since ancient times and throughout the Medieval period, becoming the most common form of lower-body clothing for adult males in the modern world. Breeches were worn instead of trousers in early modern Europe by some men in higher classes of society. Distinctive formal trousers are traditionally worn with formal and semi-formal day attire. Since the mid-20th century, trousers have increasingly been worn by women as well.</a:t>
            </a:r>
            <a:endParaRPr lang="en-US"/>
          </a:p>
          <a:p>
            <a:r>
              <a:rPr lang="en-US"/>
              <a:t>Jeans, made of denim, are a form of trousers for casual wear widely worn all over the world by both sexes. Shorts are often preferred in hot weather or for some sports and also often by children and adolescents. Trousers are worn on the hips or waist and are often held up by buttons, elastic, a belt or suspenders</a:t>
            </a:r>
            <a:r>
              <a:rPr lang="en-US"/>
              <a:t>.</a:t>
            </a:r>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34" name=""/>
        <p:cNvGrpSpPr/>
        <p:nvPr/>
      </p:nvGrpSpPr>
      <p:grpSpPr>
        <a:xfrm>
          <a:off x="0" y="0"/>
          <a:ext cx="0" cy="0"/>
          <a:chOff x="0" y="0"/>
          <a:chExt cx="0" cy="0"/>
        </a:xfrm>
      </p:grpSpPr>
      <p:sp>
        <p:nvSpPr>
          <p:cNvPr id="1048655" name=""/>
          <p:cNvSpPr>
            <a:spLocks noGrp="1"/>
          </p:cNvSpPr>
          <p:nvPr>
            <p:ph type="ctrTitle"/>
          </p:nvPr>
        </p:nvSpPr>
        <p:spPr>
          <a:xfrm>
            <a:off x="339300" y="431136"/>
            <a:ext cx="7772400" cy="393434"/>
          </a:xfrm>
        </p:spPr>
        <p:txBody>
          <a:bodyPr/>
          <a:p>
            <a:r>
              <a:rPr b="1" sz="1800" lang="en-US" u="sng"/>
              <a:t>P</a:t>
            </a:r>
            <a:r>
              <a:rPr b="1" sz="1800" lang="en-US" u="sng"/>
              <a:t>a</a:t>
            </a:r>
            <a:r>
              <a:rPr b="1" sz="1800" lang="en-US" u="sng"/>
              <a:t>r</a:t>
            </a:r>
            <a:r>
              <a:rPr b="1" sz="1800" lang="en-US" u="sng"/>
              <a:t>t</a:t>
            </a:r>
            <a:r>
              <a:rPr b="1" sz="1800" lang="en-US" u="sng"/>
              <a:t>s</a:t>
            </a:r>
            <a:r>
              <a:rPr b="1" sz="1800" lang="en-US" u="sng"/>
              <a:t> </a:t>
            </a:r>
            <a:r>
              <a:rPr b="1" sz="1800" lang="en-US" u="sng"/>
              <a:t>o</a:t>
            </a:r>
            <a:r>
              <a:rPr b="1" sz="1800" lang="en-US" u="sng"/>
              <a:t>f</a:t>
            </a:r>
            <a:r>
              <a:rPr b="1" sz="1800" lang="en-US" u="sng"/>
              <a:t> </a:t>
            </a:r>
            <a:r>
              <a:rPr b="1" sz="1800" lang="en-US" u="sng"/>
              <a:t>T</a:t>
            </a:r>
            <a:r>
              <a:rPr b="1" sz="1800" lang="en-US" u="sng"/>
              <a:t>r</a:t>
            </a:r>
            <a:r>
              <a:rPr b="1" sz="1800" lang="en-US" u="sng"/>
              <a:t>o</a:t>
            </a:r>
            <a:r>
              <a:rPr b="1" sz="1800" lang="en-US" u="sng"/>
              <a:t>u</a:t>
            </a:r>
            <a:r>
              <a:rPr b="1" sz="1800" lang="en-US" u="sng"/>
              <a:t>s</a:t>
            </a:r>
            <a:r>
              <a:rPr b="1" sz="1800" lang="en-US" u="sng"/>
              <a:t>ers </a:t>
            </a:r>
            <a:endParaRPr b="1" sz="1800" lang="en-US" u="sng"/>
          </a:p>
        </p:txBody>
      </p:sp>
      <p:sp>
        <p:nvSpPr>
          <p:cNvPr id="1048656" name=""/>
          <p:cNvSpPr>
            <a:spLocks noGrp="1"/>
          </p:cNvSpPr>
          <p:nvPr>
            <p:ph type="subTitle" idx="1"/>
          </p:nvPr>
        </p:nvSpPr>
        <p:spPr>
          <a:xfrm>
            <a:off x="1143000" y="1390827"/>
            <a:ext cx="6858000" cy="3592897"/>
          </a:xfrm>
        </p:spPr>
        <p:txBody>
          <a:bodyPr>
            <a:normAutofit fontScale="50000" lnSpcReduction="20000"/>
          </a:bodyPr>
          <a:p>
            <a:endParaRPr lang="en-US"/>
          </a:p>
          <a:p>
            <a:r>
              <a:rPr b="1" sz="2727" lang="en-US" u="sng"/>
              <a:t>Pleats </a:t>
            </a:r>
            <a:r>
              <a:rPr b="1" sz="2727" lang="en-US" u="sng"/>
              <a:t>:</a:t>
            </a:r>
            <a:r>
              <a:rPr b="1" sz="2727" lang="en-US" u="sng"/>
              <a:t> </a:t>
            </a:r>
            <a:r>
              <a:rPr lang="en-US"/>
              <a:t>p</a:t>
            </a:r>
            <a:r>
              <a:rPr lang="en-US"/>
              <a:t>l</a:t>
            </a:r>
            <a:r>
              <a:rPr lang="en-US"/>
              <a:t>e</a:t>
            </a:r>
            <a:r>
              <a:rPr lang="en-US"/>
              <a:t>a</a:t>
            </a:r>
            <a:r>
              <a:rPr lang="en-US"/>
              <a:t>t</a:t>
            </a:r>
            <a:r>
              <a:rPr lang="en-US"/>
              <a:t>s</a:t>
            </a:r>
            <a:r>
              <a:rPr lang="en-US"/>
              <a:t> </a:t>
            </a:r>
            <a:r>
              <a:rPr lang="en-US"/>
              <a:t>just below the waistband on the front typify many styles of formal and casual trousers, including suit trousers and khakis. There may be one, two, three, or no pleats, which may face either direction. When the pleats open towards the pockets they are called reverse pleats and when they open toward the fly they are known as forward pleats.</a:t>
            </a:r>
            <a:endParaRPr lang="en-US"/>
          </a:p>
          <a:p>
            <a:endParaRPr lang="en-US"/>
          </a:p>
          <a:p>
            <a:r>
              <a:rPr b="1" sz="3030" lang="en-US" u="sng"/>
              <a:t>Cuffs</a:t>
            </a:r>
            <a:r>
              <a:rPr lang="en-US"/>
              <a:t>-T</a:t>
            </a:r>
            <a:r>
              <a:rPr lang="en-US"/>
              <a:t>rouser-makers can finish the legs by hemming the bottom to prevent fraying.Trousers with turn-ups after hemming, are rolled outward and sometimes pressed or stitched into place.</a:t>
            </a:r>
            <a:endParaRPr lang="en-US"/>
          </a:p>
          <a:p>
            <a:r>
              <a:rPr b="1" sz="3030" lang="en-US" u="sng"/>
              <a:t>F</a:t>
            </a:r>
            <a:r>
              <a:rPr b="1" sz="3030" lang="en-US" u="sng"/>
              <a:t>l</a:t>
            </a:r>
            <a:r>
              <a:rPr b="1" sz="3030" lang="en-US" u="sng"/>
              <a:t>y</a:t>
            </a:r>
            <a:r>
              <a:rPr b="1" sz="3030" lang="en-US" u="sng"/>
              <a:t>:</a:t>
            </a:r>
            <a:r>
              <a:rPr b="1" sz="3030" lang="en-US" u="sng"/>
              <a:t> </a:t>
            </a:r>
            <a:r>
              <a:rPr lang="en-US"/>
              <a:t>A fly is a covering over an opening join concealing the mechanism, such as a zipper, velcro or buttons, used to join the opening. In trousers, this is most commonly an opening covering the groin, which makes the pants easier to put on or take off. The opening also allows men to urinate without lowering their trousers.</a:t>
            </a:r>
            <a:endParaRPr lang="en-US"/>
          </a:p>
          <a:p>
            <a:r>
              <a:rPr lang="en-US"/>
              <a:t>T</a:t>
            </a:r>
            <a:r>
              <a:rPr lang="en-US"/>
              <a:t>rousers have varied historically in whether or not they have a fly. Originally, hose did not cover the area between the legs. This was instead covered by a doublet or by a codpiece. When breeches were worn, during the Regency period for example, they were fall-fronted </a:t>
            </a:r>
            <a:r>
              <a:rPr lang="en-US"/>
              <a:t>.</a:t>
            </a:r>
            <a:r>
              <a:rPr lang="en-US"/>
              <a:t> Later, after trousers were invented, the fly-front emerged.The panelled front returned as a sporting option, such as in riding breeches, but is now hardly ever used, a fly being by far the most common fastening. Most flies now use a zipper, though button-fly pants continue to be available.</a:t>
            </a:r>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35" name=""/>
        <p:cNvGrpSpPr/>
        <p:nvPr/>
      </p:nvGrpSpPr>
      <p:grpSpPr>
        <a:xfrm>
          <a:off x="0" y="0"/>
          <a:ext cx="0" cy="0"/>
          <a:chOff x="0" y="0"/>
          <a:chExt cx="0" cy="0"/>
        </a:xfrm>
      </p:grpSpPr>
      <p:sp>
        <p:nvSpPr>
          <p:cNvPr id="1048657" name=""/>
          <p:cNvSpPr>
            <a:spLocks noGrp="1"/>
          </p:cNvSpPr>
          <p:nvPr>
            <p:ph type="ctrTitle"/>
          </p:nvPr>
        </p:nvSpPr>
        <p:spPr>
          <a:xfrm>
            <a:off x="542085" y="-363196"/>
            <a:ext cx="7772400" cy="1331203"/>
          </a:xfrm>
        </p:spPr>
        <p:txBody>
          <a:bodyPr/>
          <a:p>
            <a:r>
              <a:rPr b="1" sz="2400" lang="en-US" u="sng"/>
              <a:t>5</a:t>
            </a:r>
            <a:r>
              <a:rPr b="1" sz="2400" lang="en-US" u="sng"/>
              <a:t>.</a:t>
            </a:r>
            <a:r>
              <a:rPr b="1" sz="2400" lang="en-US" u="sng"/>
              <a:t>S</a:t>
            </a:r>
            <a:r>
              <a:rPr b="1" sz="2400" lang="en-US" u="sng"/>
              <a:t>k</a:t>
            </a:r>
            <a:r>
              <a:rPr b="1" sz="2400" lang="en-US" u="sng"/>
              <a:t>i</a:t>
            </a:r>
            <a:r>
              <a:rPr b="1" sz="2400" lang="en-US" u="sng"/>
              <a:t>r</a:t>
            </a:r>
            <a:r>
              <a:rPr b="1" sz="2400" lang="en-US" u="sng"/>
              <a:t>t</a:t>
            </a:r>
            <a:r>
              <a:rPr b="1" sz="2400" lang="en-US" u="sng"/>
              <a:t>s</a:t>
            </a:r>
            <a:endParaRPr sz="2400" lang="en-US"/>
          </a:p>
        </p:txBody>
      </p:sp>
      <p:sp>
        <p:nvSpPr>
          <p:cNvPr id="1048658" name=""/>
          <p:cNvSpPr>
            <a:spLocks noGrp="1"/>
          </p:cNvSpPr>
          <p:nvPr>
            <p:ph type="subTitle" idx="1"/>
          </p:nvPr>
        </p:nvSpPr>
        <p:spPr>
          <a:xfrm>
            <a:off x="999285" y="1200240"/>
            <a:ext cx="6858000" cy="3894189"/>
          </a:xfrm>
        </p:spPr>
        <p:txBody>
          <a:bodyPr>
            <a:normAutofit fontScale="58333" lnSpcReduction="20000"/>
          </a:bodyPr>
          <a:p>
            <a:r>
              <a:rPr lang="en-US"/>
              <a:t>A skirt is the lower part of a dress/gown or a separate outer garment that covers a person from the waist downwards.</a:t>
            </a:r>
            <a:endParaRPr lang="en-US"/>
          </a:p>
          <a:p>
            <a:r>
              <a:rPr lang="en-US"/>
              <a:t>At its simplest, a skirt can be a draped garment made out of a single piece of fabric. However, most skirts are fitted to the body at the waist or hips and fuller below, with the fullness introduced by means of darts, gores, pleats, or panels. Modern skirts are usually made of light to mid-weight fabrics, such as denim, jersey, worsted, or poplin. Skirts of thin or clingy fabrics are often worn with slips to make the material of the skirt drape better and for modesty.</a:t>
            </a:r>
            <a:endParaRPr lang="en-US"/>
          </a:p>
          <a:p>
            <a:r>
              <a:rPr lang="en-US"/>
              <a:t>In modern times, skirts are typically worn by women. Some exceptions include the izaar, worn by many Muslim cultures, and the kilt, a traditional men's garment in Scotland, Ireland, and sometimes England. Fashion designers such as Jean Paul Gaultier, Vivienne Westwood, Kenzo and Marc Jacobs have also shown men's skirts. Transgressing social codes, Gaultier frequently introduces the skirt into his men's wear collections as a means of injecting novelty into male attire, most famously the sarong seen on David Beckham.</a:t>
            </a:r>
            <a:endParaRPr lang="en-US"/>
          </a:p>
          <a:p>
            <a:r>
              <a:rPr lang="en-US"/>
              <a:t>The hemline of skirts can vary from micro to floor-length and can vary according to cultural conceptions of modesty and aesthetics as well as the wearer's personal taste, which can be influenced by such factors as fashion and social context. Most skirts are self-standing garments, but some skirt-looking panels may be part of another garment such as leggings, shorts, and swimsuits.</a:t>
            </a:r>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36" name=""/>
        <p:cNvGrpSpPr/>
        <p:nvPr/>
      </p:nvGrpSpPr>
      <p:grpSpPr>
        <a:xfrm>
          <a:off x="0" y="0"/>
          <a:ext cx="0" cy="0"/>
          <a:chOff x="0" y="0"/>
          <a:chExt cx="0" cy="0"/>
        </a:xfrm>
      </p:grpSpPr>
      <p:sp>
        <p:nvSpPr>
          <p:cNvPr id="1048659" name=""/>
          <p:cNvSpPr>
            <a:spLocks noGrp="1"/>
          </p:cNvSpPr>
          <p:nvPr>
            <p:ph type="ctrTitle"/>
          </p:nvPr>
        </p:nvSpPr>
        <p:spPr>
          <a:xfrm>
            <a:off x="685799" y="-1691273"/>
            <a:ext cx="7772400" cy="2387600"/>
          </a:xfrm>
        </p:spPr>
        <p:txBody>
          <a:bodyPr/>
          <a:p>
            <a:r>
              <a:rPr b="1" sz="2400" lang="en-US" u="sng"/>
              <a:t>T</a:t>
            </a:r>
            <a:r>
              <a:rPr b="1" sz="2400" lang="en-US" u="sng"/>
              <a:t>y</a:t>
            </a:r>
            <a:r>
              <a:rPr b="1" sz="2400" lang="en-US" u="sng"/>
              <a:t>p</a:t>
            </a:r>
            <a:r>
              <a:rPr b="1" sz="2400" lang="en-US" u="sng"/>
              <a:t>e</a:t>
            </a:r>
            <a:r>
              <a:rPr b="1" sz="2400" lang="en-US" u="sng"/>
              <a:t>s</a:t>
            </a:r>
            <a:r>
              <a:rPr b="1" sz="2400" lang="en-US" u="sng"/>
              <a:t> </a:t>
            </a:r>
            <a:r>
              <a:rPr b="1" sz="2400" lang="en-US" u="sng"/>
              <a:t>o</a:t>
            </a:r>
            <a:r>
              <a:rPr b="1" sz="2400" lang="en-US" u="sng"/>
              <a:t>f</a:t>
            </a:r>
            <a:r>
              <a:rPr b="1" sz="2400" lang="en-US" u="sng"/>
              <a:t> </a:t>
            </a:r>
            <a:r>
              <a:rPr b="1" sz="2400" lang="en-US" u="sng"/>
              <a:t>s</a:t>
            </a:r>
            <a:r>
              <a:rPr b="1" sz="2400" lang="en-US" u="sng"/>
              <a:t>k</a:t>
            </a:r>
            <a:r>
              <a:rPr b="1" sz="2400" lang="en-US" u="sng"/>
              <a:t>i</a:t>
            </a:r>
            <a:r>
              <a:rPr b="1" sz="2400" lang="en-US" u="sng"/>
              <a:t>r</a:t>
            </a:r>
            <a:r>
              <a:rPr b="1" sz="2400" lang="en-US" u="sng"/>
              <a:t>t</a:t>
            </a:r>
            <a:r>
              <a:rPr b="1" sz="2400" lang="en-US" u="sng"/>
              <a:t>s</a:t>
            </a:r>
            <a:r>
              <a:rPr b="1" sz="2400" lang="en-US" u="sng"/>
              <a:t> </a:t>
            </a:r>
            <a:endParaRPr b="1" sz="2400" lang="en-US" u="sng"/>
          </a:p>
        </p:txBody>
      </p:sp>
      <p:sp>
        <p:nvSpPr>
          <p:cNvPr id="1048660" name=""/>
          <p:cNvSpPr>
            <a:spLocks noGrp="1"/>
          </p:cNvSpPr>
          <p:nvPr>
            <p:ph type="subTitle" idx="1"/>
          </p:nvPr>
        </p:nvSpPr>
        <p:spPr>
          <a:xfrm>
            <a:off x="1175081" y="1020561"/>
            <a:ext cx="7283118" cy="4879401"/>
          </a:xfrm>
        </p:spPr>
        <p:txBody>
          <a:bodyPr>
            <a:normAutofit fontScale="54167" lnSpcReduction="20000"/>
          </a:bodyPr>
          <a:p>
            <a:r>
              <a:rPr lang="en-US"/>
              <a:t>A-line skirt</a:t>
            </a:r>
            <a:r>
              <a:rPr lang="en-US"/>
              <a:t>:</a:t>
            </a:r>
            <a:r>
              <a:rPr lang="en-US"/>
              <a:t>a skirt with a slight flare, roughly in the shape of a capital letter A</a:t>
            </a:r>
            <a:endParaRPr lang="en-US"/>
          </a:p>
          <a:p>
            <a:r>
              <a:rPr lang="en-US"/>
              <a:t>Bell-shaped skirt</a:t>
            </a:r>
            <a:r>
              <a:rPr lang="en-US"/>
              <a:t>:</a:t>
            </a:r>
            <a:r>
              <a:rPr lang="en-US"/>
              <a:t>flared noticeably from the waist but then, unlike a church bell, cylindrical for much of its length</a:t>
            </a:r>
            <a:endParaRPr lang="en-US"/>
          </a:p>
          <a:p>
            <a:r>
              <a:rPr lang="en-US"/>
              <a:t>Circle skirt</a:t>
            </a:r>
            <a:r>
              <a:rPr lang="en-US"/>
              <a:t>:</a:t>
            </a:r>
            <a:r>
              <a:rPr lang="en-US"/>
              <a:t>a</a:t>
            </a:r>
            <a:r>
              <a:rPr lang="en-US"/>
              <a:t> skirt cut in sections to make one or more circles with a hole for the waist, so the skirt is very full but hangs smoothly from the waist without darts, pleats, or gathers</a:t>
            </a:r>
            <a:endParaRPr lang="en-US"/>
          </a:p>
          <a:p>
            <a:r>
              <a:rPr lang="en-US"/>
              <a:t>Culottes</a:t>
            </a:r>
            <a:r>
              <a:rPr lang="en-US"/>
              <a:t>:</a:t>
            </a:r>
            <a:r>
              <a:rPr lang="en-US"/>
              <a:t>a form of divided skirt, split skirt or pantskirt constructed like a pair of shorts, but hanging like a skirt.</a:t>
            </a:r>
            <a:endParaRPr lang="en-US"/>
          </a:p>
          <a:p>
            <a:r>
              <a:rPr lang="en-US"/>
              <a:t>Full skirt</a:t>
            </a:r>
            <a:r>
              <a:rPr lang="en-US"/>
              <a:t>:</a:t>
            </a:r>
            <a:r>
              <a:rPr lang="en-US"/>
              <a:t> </a:t>
            </a:r>
            <a:r>
              <a:rPr lang="en-US"/>
              <a:t>a</a:t>
            </a:r>
            <a:r>
              <a:rPr lang="en-US"/>
              <a:t> skirt with fullness gathered into the waistband</a:t>
            </a:r>
            <a:endParaRPr lang="en-US"/>
          </a:p>
          <a:p>
            <a:r>
              <a:rPr lang="en-US"/>
              <a:t>Gored skirt</a:t>
            </a:r>
            <a:r>
              <a:rPr lang="en-US"/>
              <a:t>:</a:t>
            </a:r>
            <a:r>
              <a:rPr lang="en-US"/>
              <a:t>a skirt that fits through the waistline and flares at the hem. May be made of from four to twenty-four shaped sections. Dates from the 14th century and much used in the 19th century. Very popular in the late 1860s, mid-1890s, early 20th century, 1930s, 1940s, and now worn as a classic skirt style.</a:t>
            </a:r>
            <a:endParaRPr lang="en-US"/>
          </a:p>
          <a:p>
            <a:r>
              <a:rPr lang="en-US"/>
              <a:t>Inverted pleated skirt</a:t>
            </a:r>
            <a:r>
              <a:rPr lang="en-US"/>
              <a:t>:</a:t>
            </a:r>
            <a:r>
              <a:rPr lang="en-US"/>
              <a:t> </a:t>
            </a:r>
            <a:r>
              <a:rPr lang="en-US"/>
              <a:t>A</a:t>
            </a:r>
            <a:r>
              <a:rPr lang="en-US"/>
              <a:t> skirt made by bringing two folds of fabric to a center line in front and/ or back. May be cut straight at sides or be slightly flared. Has been a basic type of skirt since the 1920s</a:t>
            </a:r>
            <a:r>
              <a:rPr lang="en-US"/>
              <a:t>.</a:t>
            </a:r>
            <a:endParaRPr lang="en-US"/>
          </a:p>
          <a:p>
            <a:r>
              <a:rPr lang="en-US"/>
              <a:t>Pleated skirt</a:t>
            </a:r>
            <a:r>
              <a:rPr lang="en-US"/>
              <a:t>:</a:t>
            </a:r>
            <a:r>
              <a:rPr lang="en-US"/>
              <a:t>a skirt with fullness reduced to fit the waist by means of regular pleats ('plaits') or folds, which can be stitched flat to hip-level or free-hanging</a:t>
            </a:r>
            <a:endParaRPr lang="en-US"/>
          </a:p>
          <a:p>
            <a:r>
              <a:rPr lang="en-US"/>
              <a:t>Short skirt</a:t>
            </a:r>
            <a:r>
              <a:rPr lang="en-US"/>
              <a:t>:</a:t>
            </a:r>
            <a:r>
              <a:rPr lang="en-US"/>
              <a:t>a skirt with hemline above the knee</a:t>
            </a:r>
            <a:r>
              <a:rPr lang="en-US"/>
              <a:t>.</a:t>
            </a:r>
            <a:endParaRPr lang="en-US"/>
          </a:p>
          <a:p>
            <a:r>
              <a:rPr lang="en-US"/>
              <a:t>Straight skirt or Pencil skirt</a:t>
            </a:r>
            <a:r>
              <a:rPr lang="en-US"/>
              <a:t>:</a:t>
            </a:r>
            <a:r>
              <a:rPr lang="en-US"/>
              <a:t>A</a:t>
            </a:r>
            <a:r>
              <a:rPr lang="en-US"/>
              <a:t> tailored skirt hanging straight from the hips and fitted from the waist to the hips by means of darts or a yoke; may have a vent or kick-pleat set in the hem for ease of walking</a:t>
            </a:r>
            <a:endParaRPr lang="en-US"/>
          </a:p>
          <a:p>
            <a:r>
              <a:rPr lang="en-US"/>
              <a:t>Underskirt, simple, basic skirt over which an overskirt, or drapery, hangs.</a:t>
            </a:r>
            <a:endParaRPr lang="en-US"/>
          </a:p>
          <a:p>
            <a:r>
              <a:rPr lang="en-US"/>
              <a:t>Wrap or wraparound skirt, a skirt that wraps around the waist with an overlap of material</a:t>
            </a:r>
            <a:endParaRPr lang="en-US"/>
          </a:p>
          <a:p>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37" name=""/>
        <p:cNvGrpSpPr/>
        <p:nvPr/>
      </p:nvGrpSpPr>
      <p:grpSpPr>
        <a:xfrm>
          <a:off x="0" y="0"/>
          <a:ext cx="0" cy="0"/>
          <a:chOff x="0" y="0"/>
          <a:chExt cx="0" cy="0"/>
        </a:xfrm>
      </p:grpSpPr>
      <p:sp>
        <p:nvSpPr>
          <p:cNvPr id="1048661" name=""/>
          <p:cNvSpPr>
            <a:spLocks noGrp="1"/>
          </p:cNvSpPr>
          <p:nvPr>
            <p:ph type="ctrTitle"/>
          </p:nvPr>
        </p:nvSpPr>
        <p:spPr>
          <a:xfrm>
            <a:off x="685800" y="-1497716"/>
            <a:ext cx="7772400" cy="2387600"/>
          </a:xfrm>
        </p:spPr>
        <p:txBody>
          <a:bodyPr/>
          <a:p>
            <a:r>
              <a:rPr b="1" sz="2000" lang="en-US" u="sng"/>
              <a:t>6</a:t>
            </a:r>
            <a:r>
              <a:rPr b="1" sz="2000" lang="en-US" u="sng"/>
              <a:t>.</a:t>
            </a:r>
            <a:r>
              <a:rPr b="1" sz="2000" lang="en-US" u="sng"/>
              <a:t>T</a:t>
            </a:r>
            <a:r>
              <a:rPr b="1" sz="2000" lang="en-US" u="sng"/>
              <a:t>u</a:t>
            </a:r>
            <a:r>
              <a:rPr b="1" sz="2000" lang="en-US" u="sng"/>
              <a:t>c</a:t>
            </a:r>
            <a:r>
              <a:rPr b="1" sz="2000" lang="en-US" u="sng"/>
              <a:t>k</a:t>
            </a:r>
            <a:r>
              <a:rPr b="1" sz="2000" lang="en-US" u="sng"/>
              <a:t>s</a:t>
            </a:r>
            <a:r>
              <a:rPr b="1" sz="2000" lang="en-US" u="sng"/>
              <a:t> </a:t>
            </a:r>
            <a:endParaRPr b="1" sz="2000" lang="en-US" u="sng"/>
          </a:p>
        </p:txBody>
      </p:sp>
      <p:sp>
        <p:nvSpPr>
          <p:cNvPr id="1048662" name=""/>
          <p:cNvSpPr>
            <a:spLocks noGrp="1"/>
          </p:cNvSpPr>
          <p:nvPr>
            <p:ph type="subTitle" idx="1"/>
          </p:nvPr>
        </p:nvSpPr>
        <p:spPr>
          <a:xfrm>
            <a:off x="1142999" y="1137848"/>
            <a:ext cx="6858000" cy="2038336"/>
          </a:xfrm>
        </p:spPr>
        <p:txBody>
          <a:bodyPr>
            <a:normAutofit fontScale="75000" lnSpcReduction="20000"/>
          </a:bodyPr>
          <a:p>
            <a:r>
              <a:rPr lang="en-US"/>
              <a:t>In sewing, a tuck is a fold or pleat in fabric that is sewn in place.</a:t>
            </a:r>
            <a:endParaRPr lang="en-US"/>
          </a:p>
          <a:p>
            <a:r>
              <a:rPr lang="en-US"/>
              <a:t>Small tucks, especially multiple parallel tucks, may be used to decorate clothing or household linens. When the tucks are very narrow, they are called pintucks or Pin-tucking.</a:t>
            </a:r>
            <a:endParaRPr lang="en-US"/>
          </a:p>
          <a:p>
            <a:r>
              <a:rPr lang="en-US"/>
              <a:t>Tucks are also used to shorten a finished garment, especially a child's garment, so that it may be lengthened  as the child grows by removing the stitching holding the tuck in place.</a:t>
            </a:r>
            <a:endParaRPr lang="en-US"/>
          </a:p>
          <a:p>
            <a:endParaRPr lang="en-US"/>
          </a:p>
          <a:p>
            <a:endParaRPr lang="en-US"/>
          </a:p>
        </p:txBody>
      </p:sp>
      <p:sp>
        <p:nvSpPr>
          <p:cNvPr id="1048664" name=""/>
          <p:cNvSpPr txBox="1"/>
          <p:nvPr/>
        </p:nvSpPr>
        <p:spPr>
          <a:xfrm>
            <a:off x="1370942" y="3176184"/>
            <a:ext cx="6402115" cy="2225040"/>
          </a:xfrm>
          <a:prstGeom prst="rect"/>
        </p:spPr>
        <p:txBody>
          <a:bodyPr rtlCol="0" wrap="square">
            <a:spAutoFit/>
          </a:bodyPr>
          <a:p>
            <a:r>
              <a:rPr sz="1800" lang="en-US">
                <a:solidFill>
                  <a:srgbClr val="000000"/>
                </a:solidFill>
              </a:rPr>
              <a:t>Tucks, made easy with the invention of the sewing machine, were very popular as ornamentation in the latter half of the 19th century, especially in fine linen or cotton fabric for chemisettes, engageantes, blouses, lingerie, summer dresses, and children's garments. Tucks were also used to decorate heavier fabrics</a:t>
            </a:r>
            <a:r>
              <a:rPr sz="1800" lang="en-US">
                <a:solidFill>
                  <a:srgbClr val="000000"/>
                </a:solidFill>
              </a:rPr>
              <a:t> </a:t>
            </a:r>
            <a:r>
              <a:rPr sz="1800" lang="en-US">
                <a:solidFill>
                  <a:srgbClr val="000000"/>
                </a:solidFill>
              </a:rPr>
              <a:t>is described as having its skirt tucked, each tuck two inches wide and two inches apart, eight tucks in all, box-pleating at the bottom</a:t>
            </a:r>
            <a:endParaRPr sz="1800" lang="en-US">
              <a:solidFill>
                <a:srgbClr val="000000"/>
              </a:solidFill>
            </a:endParaRPr>
          </a:p>
        </p:txBody>
      </p:sp>
    </p:spTree>
  </p:cSld>
  <p:clrMapOvr>
    <a:masterClrMapping/>
  </p:clrMapOvr>
</p:sld>
</file>

<file path=ppt/theme/theme1.xml><?xml version="1.0" encoding="utf-8"?>
<a:theme xmlns:a="http://schemas.openxmlformats.org/drawingml/2006/main" name="Office Theme">
  <a:themeElements>
    <a:clrScheme name="Office Theme">
      <a:dk1>
        <a:sysClr lastClr="000000" val="windowText"/>
      </a:dk1>
      <a:lt1>
        <a:sysClr lastClr="FFFFFF" val="window"/>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algn="ctr" blurRad="57150" dir="5400000" dist="19050"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theme>
</file>

<file path=ppt/theme/theme2.xml><?xml version="1.0" encoding="utf-8"?>
<a:theme xmlns:a="http://schemas.openxmlformats.org/drawingml/2006/main" name="Office 主题">
  <a:themeElements>
    <a:clrScheme name="Office">
      <a:dk1>
        <a:sysClr lastClr="000000" val="windowText"/>
      </a:dk1>
      <a:lt1>
        <a:sysClr lastClr="FFFFFF" val="window"/>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algn="ctr" blurRad="57150" dir="5400000" dist="19050"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theme>
</file>

<file path=docProps/app.xml><?xml version="1.0" encoding="utf-8"?>
<Properties xmlns="http://schemas.openxmlformats.org/officeDocument/2006/extended-properties">
  <Application>WPS Office</Application>
  <ScaleCrop>0</ScaleCrop>
  <LinksUpToDate>0</LinksUpToDate>
  <AppVersion>15.0000</AppVersion>
</Properties>
</file>

<file path=docProps/core.xml><?xml version="1.0" encoding="utf-8"?>
<cp:coreProperties xmlns:cp="http://schemas.openxmlformats.org/package/2006/metadata/core-properties" xmlns:dc="http://purl.org/dc/elements/1.1/" xmlns:dcterms="http://purl.org/dc/terms/" xmlns:xsi="http://www.w3.org/2001/XMLSchema-instance">
  <dc:creator>CPH1609</dc:creator>
  <dcterms:created xsi:type="dcterms:W3CDTF">2015-05-11T11:30:45Z</dcterms:created>
  <dcterms:modified xsi:type="dcterms:W3CDTF">2020-04-12T15:55:08Z</dcterms:modified>
</cp:coreProperties>
</file>