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1" r:id="rId2"/>
    <p:sldId id="269" r:id="rId3"/>
    <p:sldId id="270" r:id="rId4"/>
    <p:sldId id="272" r:id="rId5"/>
    <p:sldId id="273" r:id="rId6"/>
    <p:sldId id="275" r:id="rId7"/>
    <p:sldId id="283" r:id="rId8"/>
    <p:sldId id="285"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4" d="100"/>
          <a:sy n="84" d="100"/>
        </p:scale>
        <p:origin x="-90" y="600"/>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6E817A4-F49B-4B57-B9E3-F4962FEC46C9}" type="datetimeFigureOut">
              <a:rPr lang="en-US" smtClean="0"/>
              <a:pPr/>
              <a:t>9/16/2019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FD7017-042E-4F62-9EB1-0DAEAD2BEE6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6E817A4-F49B-4B57-B9E3-F4962FEC46C9}" type="datetimeFigureOut">
              <a:rPr lang="en-US" smtClean="0"/>
              <a:pPr/>
              <a:t>9/16/2019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FD7017-042E-4F62-9EB1-0DAEAD2BEE6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6E817A4-F49B-4B57-B9E3-F4962FEC46C9}" type="datetimeFigureOut">
              <a:rPr lang="en-US" smtClean="0"/>
              <a:pPr/>
              <a:t>9/16/2019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FD7017-042E-4F62-9EB1-0DAEAD2BEE6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6E817A4-F49B-4B57-B9E3-F4962FEC46C9}" type="datetimeFigureOut">
              <a:rPr lang="en-US" smtClean="0"/>
              <a:pPr/>
              <a:t>9/16/2019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FD7017-042E-4F62-9EB1-0DAEAD2BEE6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6E817A4-F49B-4B57-B9E3-F4962FEC46C9}" type="datetimeFigureOut">
              <a:rPr lang="en-US" smtClean="0"/>
              <a:pPr/>
              <a:t>9/16/2019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FD7017-042E-4F62-9EB1-0DAEAD2BEE6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6E817A4-F49B-4B57-B9E3-F4962FEC46C9}" type="datetimeFigureOut">
              <a:rPr lang="en-US" smtClean="0"/>
              <a:pPr/>
              <a:t>9/16/2019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BFD7017-042E-4F62-9EB1-0DAEAD2BEE6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6E817A4-F49B-4B57-B9E3-F4962FEC46C9}" type="datetimeFigureOut">
              <a:rPr lang="en-US" smtClean="0"/>
              <a:pPr/>
              <a:t>9/16/2019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BFD7017-042E-4F62-9EB1-0DAEAD2BEE6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6E817A4-F49B-4B57-B9E3-F4962FEC46C9}" type="datetimeFigureOut">
              <a:rPr lang="en-US" smtClean="0"/>
              <a:pPr/>
              <a:t>9/16/2019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BFD7017-042E-4F62-9EB1-0DAEAD2BEE6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E817A4-F49B-4B57-B9E3-F4962FEC46C9}" type="datetimeFigureOut">
              <a:rPr lang="en-US" smtClean="0"/>
              <a:pPr/>
              <a:t>9/16/2019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BFD7017-042E-4F62-9EB1-0DAEAD2BEE6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6E817A4-F49B-4B57-B9E3-F4962FEC46C9}" type="datetimeFigureOut">
              <a:rPr lang="en-US" smtClean="0"/>
              <a:pPr/>
              <a:t>9/16/2019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BFD7017-042E-4F62-9EB1-0DAEAD2BEE6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6E817A4-F49B-4B57-B9E3-F4962FEC46C9}" type="datetimeFigureOut">
              <a:rPr lang="en-US" smtClean="0"/>
              <a:pPr/>
              <a:t>9/16/2019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BFD7017-042E-4F62-9EB1-0DAEAD2BEE6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6E817A4-F49B-4B57-B9E3-F4962FEC46C9}" type="datetimeFigureOut">
              <a:rPr lang="en-US" smtClean="0"/>
              <a:pPr/>
              <a:t>9/16/2019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FD7017-042E-4F62-9EB1-0DAEAD2BEE6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JACQUARD SHEDDING</a:t>
            </a:r>
            <a:endParaRPr lang="en-IN" dirty="0"/>
          </a:p>
        </p:txBody>
      </p:sp>
      <p:sp>
        <p:nvSpPr>
          <p:cNvPr id="3" name="Content Placeholder 2"/>
          <p:cNvSpPr>
            <a:spLocks noGrp="1"/>
          </p:cNvSpPr>
          <p:nvPr>
            <p:ph idx="1"/>
          </p:nvPr>
        </p:nvSpPr>
        <p:spPr/>
        <p:txBody>
          <a:bodyPr>
            <a:normAutofit lnSpcReduction="10000"/>
          </a:bodyPr>
          <a:lstStyle/>
          <a:p>
            <a:r>
              <a:rPr lang="en-IN" dirty="0" smtClean="0"/>
              <a:t>The Jacquard is a shedding device used to produce large figures or patterns that are beyond the capacity of a dobby system. A Jacquard system is usually located above the loom and it controls a large no. Of warp threads independently by means of harness cords, hooks and needles.</a:t>
            </a:r>
          </a:p>
          <a:p>
            <a:r>
              <a:rPr lang="en-IN" dirty="0" smtClean="0"/>
              <a:t>French weaver Joseph M. Jacquard invented</a:t>
            </a:r>
          </a:p>
          <a:p>
            <a:pPr>
              <a:buNone/>
            </a:pPr>
            <a:r>
              <a:rPr lang="en-IN" dirty="0" err="1" smtClean="0"/>
              <a:t>Jaquard</a:t>
            </a:r>
            <a:r>
              <a:rPr lang="en-IN" dirty="0" smtClean="0"/>
              <a:t> system</a:t>
            </a:r>
            <a:endParaRPr lang="en-IN"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b="1" dirty="0" smtClean="0"/>
              <a:t>TYPES OF JACQUARD SHEDDING</a:t>
            </a:r>
            <a:r>
              <a:rPr lang="en-IN" dirty="0" smtClean="0"/>
              <a:t/>
            </a:r>
            <a:br>
              <a:rPr lang="en-IN" dirty="0" smtClean="0"/>
            </a:br>
            <a:endParaRPr lang="en-IN" dirty="0"/>
          </a:p>
        </p:txBody>
      </p:sp>
      <p:sp>
        <p:nvSpPr>
          <p:cNvPr id="3" name="Content Placeholder 2"/>
          <p:cNvSpPr>
            <a:spLocks noGrp="1"/>
          </p:cNvSpPr>
          <p:nvPr>
            <p:ph idx="1"/>
          </p:nvPr>
        </p:nvSpPr>
        <p:spPr/>
        <p:txBody>
          <a:bodyPr>
            <a:normAutofit fontScale="92500" lnSpcReduction="20000"/>
          </a:bodyPr>
          <a:lstStyle/>
          <a:p>
            <a:pPr>
              <a:buNone/>
            </a:pPr>
            <a:r>
              <a:rPr lang="en-IN" dirty="0" smtClean="0"/>
              <a:t> </a:t>
            </a:r>
          </a:p>
          <a:p>
            <a:pPr lvl="0"/>
            <a:r>
              <a:rPr lang="en-IN" dirty="0" smtClean="0"/>
              <a:t>Single lift jacquard</a:t>
            </a:r>
          </a:p>
          <a:p>
            <a:pPr lvl="0"/>
            <a:r>
              <a:rPr lang="en-IN" dirty="0" smtClean="0"/>
              <a:t>Double lift single cylinder jacquard</a:t>
            </a:r>
          </a:p>
          <a:p>
            <a:pPr lvl="0"/>
            <a:r>
              <a:rPr lang="en-IN" dirty="0" smtClean="0"/>
              <a:t>Double lift Double Cylinder Jacquard</a:t>
            </a:r>
          </a:p>
          <a:p>
            <a:pPr lvl="0"/>
            <a:r>
              <a:rPr lang="en-IN" dirty="0" smtClean="0"/>
              <a:t>Double lift Single Cylinder Single Hook Jacquard for high speed loom</a:t>
            </a:r>
          </a:p>
          <a:p>
            <a:pPr lvl="0"/>
            <a:r>
              <a:rPr lang="en-IN" dirty="0" smtClean="0"/>
              <a:t>Electronic Jacquard</a:t>
            </a:r>
          </a:p>
          <a:p>
            <a:pPr lvl="0"/>
            <a:r>
              <a:rPr lang="en-IN" dirty="0" smtClean="0"/>
              <a:t>Jacquard for special use like cross border jacquard , leno jacquard, etc.</a:t>
            </a:r>
          </a:p>
          <a:p>
            <a:pPr>
              <a:buNone/>
            </a:pPr>
            <a:r>
              <a:rPr lang="en-IN" dirty="0" smtClean="0"/>
              <a:t> </a:t>
            </a:r>
          </a:p>
          <a:p>
            <a:endParaRPr lang="en-IN"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b="1" dirty="0" smtClean="0"/>
              <a:t>Characteristics of Single Lift Jacquard</a:t>
            </a:r>
            <a:r>
              <a:rPr lang="en-IN" dirty="0" smtClean="0"/>
              <a:t/>
            </a:r>
            <a:br>
              <a:rPr lang="en-IN" dirty="0" smtClean="0"/>
            </a:br>
            <a:endParaRPr lang="en-IN" dirty="0"/>
          </a:p>
        </p:txBody>
      </p:sp>
      <p:sp>
        <p:nvSpPr>
          <p:cNvPr id="3" name="Content Placeholder 2"/>
          <p:cNvSpPr>
            <a:spLocks noGrp="1"/>
          </p:cNvSpPr>
          <p:nvPr>
            <p:ph idx="1"/>
          </p:nvPr>
        </p:nvSpPr>
        <p:spPr/>
        <p:txBody>
          <a:bodyPr/>
          <a:lstStyle/>
          <a:p>
            <a:pPr lvl="0"/>
            <a:r>
              <a:rPr lang="en-IN" dirty="0" smtClean="0"/>
              <a:t>Simple in construction.</a:t>
            </a:r>
          </a:p>
          <a:p>
            <a:pPr lvl="0"/>
            <a:r>
              <a:rPr lang="en-IN" dirty="0" smtClean="0"/>
              <a:t>Suitable for handloom weaving.</a:t>
            </a:r>
          </a:p>
          <a:p>
            <a:pPr lvl="0"/>
            <a:r>
              <a:rPr lang="en-IN" dirty="0" smtClean="0"/>
              <a:t>It is not suitable for high speed loom.</a:t>
            </a:r>
          </a:p>
          <a:p>
            <a:pPr lvl="0"/>
            <a:r>
              <a:rPr lang="en-IN" dirty="0" smtClean="0"/>
              <a:t>It forms bottom closed shed and beat up is done in a closed shed.</a:t>
            </a:r>
          </a:p>
          <a:p>
            <a:r>
              <a:rPr lang="en-IN" dirty="0" smtClean="0"/>
              <a:t>It is suitable for silk weaving and leno weaving</a:t>
            </a:r>
            <a:endParaRPr lang="en-IN"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b="1" dirty="0" smtClean="0"/>
              <a:t>Working principle of Single Lift Jacquard</a:t>
            </a:r>
            <a:endParaRPr lang="en-IN" dirty="0"/>
          </a:p>
        </p:txBody>
      </p:sp>
      <p:pic>
        <p:nvPicPr>
          <p:cNvPr id="4" name="Content Placeholder 3" descr="C:\Users\HP\Documents\woven fabric production 2\3.1.jpg"/>
          <p:cNvPicPr>
            <a:picLocks noGrp="1"/>
          </p:cNvPicPr>
          <p:nvPr>
            <p:ph idx="1"/>
          </p:nvPr>
        </p:nvPicPr>
        <p:blipFill>
          <a:blip r:embed="rId2" cstate="print"/>
          <a:srcRect/>
          <a:stretch>
            <a:fillRect/>
          </a:stretch>
        </p:blipFill>
        <p:spPr bwMode="auto">
          <a:xfrm>
            <a:off x="1676400" y="1808066"/>
            <a:ext cx="5033010" cy="4668933"/>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74638"/>
            <a:ext cx="8153400" cy="792162"/>
          </a:xfrm>
        </p:spPr>
        <p:txBody>
          <a:bodyPr>
            <a:normAutofit/>
          </a:bodyPr>
          <a:lstStyle/>
          <a:p>
            <a:r>
              <a:rPr lang="en-IN" sz="2800" b="1" dirty="0" smtClean="0"/>
              <a:t>Working principle of single lift jacquard</a:t>
            </a:r>
            <a:endParaRPr lang="en-IN" sz="2800" dirty="0"/>
          </a:p>
        </p:txBody>
      </p:sp>
      <p:sp>
        <p:nvSpPr>
          <p:cNvPr id="3" name="Content Placeholder 2"/>
          <p:cNvSpPr>
            <a:spLocks noGrp="1"/>
          </p:cNvSpPr>
          <p:nvPr>
            <p:ph idx="1"/>
          </p:nvPr>
        </p:nvSpPr>
        <p:spPr>
          <a:xfrm>
            <a:off x="457200" y="1143000"/>
            <a:ext cx="8229600" cy="4983163"/>
          </a:xfrm>
        </p:spPr>
        <p:txBody>
          <a:bodyPr>
            <a:normAutofit fontScale="77500" lnSpcReduction="20000"/>
          </a:bodyPr>
          <a:lstStyle/>
          <a:p>
            <a:pPr>
              <a:buNone/>
            </a:pPr>
            <a:r>
              <a:rPr lang="en-IN" dirty="0" smtClean="0"/>
              <a:t>    is shown in the figure where for lifting the warp thread   only  one hook, a needle, a cylinder and a knife is required. The knife is at the bottom position. A card of the perforated four sided cylinder is pressed against the needle. If there is a hole in the card, the needle opposite to the hole will pass through it and through the perforations in the cylinder. In this case the position of the hook is retained as it was and when the knife moves up it carries the hook and the warp threads connected to it are also lifted.</a:t>
            </a:r>
          </a:p>
          <a:p>
            <a:pPr>
              <a:buNone/>
            </a:pPr>
            <a:r>
              <a:rPr lang="en-IN" dirty="0" smtClean="0"/>
              <a:t> 	If there is a blank opposite </a:t>
            </a:r>
            <a:r>
              <a:rPr lang="en-IN" smtClean="0"/>
              <a:t>the needle it </a:t>
            </a:r>
            <a:r>
              <a:rPr lang="en-IN" dirty="0" smtClean="0"/>
              <a:t>is pressed back and the hook is deflected  from the knife, and when the knife goes up it leaves the hook at the bottom position.  Therefore this jacquard produces bottom closed shed.</a:t>
            </a:r>
          </a:p>
          <a:p>
            <a:endParaRPr lang="en-IN"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914400"/>
            <a:ext cx="8229600" cy="1905000"/>
          </a:xfrm>
        </p:spPr>
        <p:txBody>
          <a:bodyPr>
            <a:normAutofit fontScale="90000"/>
          </a:bodyPr>
          <a:lstStyle/>
          <a:p>
            <a:r>
              <a:rPr lang="en-IN" sz="2700" b="1" u="sng" dirty="0" smtClean="0"/>
              <a:t>ADVANTAGES OF DOUBLE LIFT JACQUARD OVER SINGLE LIFT JACQUARD</a:t>
            </a:r>
            <a:r>
              <a:rPr lang="en-IN" sz="2700" dirty="0" smtClean="0"/>
              <a:t/>
            </a:r>
            <a:br>
              <a:rPr lang="en-IN" sz="2700" dirty="0" smtClean="0"/>
            </a:br>
            <a:r>
              <a:rPr lang="en-IN" sz="2700" dirty="0" smtClean="0"/>
              <a:t> </a:t>
            </a:r>
            <a:r>
              <a:rPr lang="en-IN" dirty="0" smtClean="0"/>
              <a:t/>
            </a:r>
            <a:br>
              <a:rPr lang="en-IN" dirty="0" smtClean="0"/>
            </a:br>
            <a:endParaRPr lang="en-IN" dirty="0"/>
          </a:p>
        </p:txBody>
      </p:sp>
      <p:sp>
        <p:nvSpPr>
          <p:cNvPr id="3" name="Content Placeholder 2"/>
          <p:cNvSpPr>
            <a:spLocks noGrp="1"/>
          </p:cNvSpPr>
          <p:nvPr>
            <p:ph idx="1"/>
          </p:nvPr>
        </p:nvSpPr>
        <p:spPr>
          <a:xfrm>
            <a:off x="457200" y="1600200"/>
            <a:ext cx="8229600" cy="4525963"/>
          </a:xfrm>
        </p:spPr>
        <p:txBody>
          <a:bodyPr>
            <a:noAutofit/>
          </a:bodyPr>
          <a:lstStyle/>
          <a:p>
            <a:r>
              <a:rPr lang="en-IN" sz="2000" dirty="0" smtClean="0"/>
              <a:t>     It works at a greater speed (140 to 180picks/min) than the single lift jacquard which runs about (120picks/min) without increased wear and tear.</a:t>
            </a:r>
          </a:p>
          <a:p>
            <a:pPr lvl="0"/>
            <a:r>
              <a:rPr lang="en-IN" sz="2000" dirty="0" smtClean="0"/>
              <a:t>In most of the double lift jacquard the moving parts work at half the speed of the crank shaft, whereas in a single lift jacquard all the moving parts works at the same speed as the crank shaft.</a:t>
            </a:r>
          </a:p>
          <a:p>
            <a:pPr lvl="0"/>
            <a:r>
              <a:rPr lang="en-IN" sz="2000" dirty="0" smtClean="0"/>
              <a:t>The double lift jacquard produces a semi-open shed therefore all the advantages of semi-open shed is obtained here but a single lift jacquard produces a bottom closed shed which imposes  a great strain upon the rising threads.</a:t>
            </a:r>
          </a:p>
          <a:p>
            <a:pPr lvl="0"/>
            <a:r>
              <a:rPr lang="en-IN" sz="2000" dirty="0" smtClean="0"/>
              <a:t>In a double lift jacquard a greater numbers of picks per inch can  be inserted  as  the  weft is beaten up in a  crossed  shed but in a single lift jacquard there is always a tendency to recede back and slip the weft from the fell of the cloth.</a:t>
            </a:r>
          </a:p>
          <a:p>
            <a:pPr lvl="0"/>
            <a:r>
              <a:rPr lang="en-IN" sz="2000" dirty="0" smtClean="0"/>
              <a:t>The double lift  jacquard  consumes a lower amount  of power and cause  less wear and tear of the machine parts than a single lift jacquard.</a:t>
            </a:r>
          </a:p>
          <a:p>
            <a:endParaRPr lang="en-IN" sz="2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normAutofit/>
          </a:bodyPr>
          <a:lstStyle/>
          <a:p>
            <a:r>
              <a:rPr lang="en-IN" sz="2400" b="1" dirty="0" smtClean="0"/>
              <a:t>ADVANTAGES OF DOUBLE LIFT JACQUARD OVER SINGLE LIFT JACQUARD</a:t>
            </a:r>
            <a:endParaRPr lang="en-US" sz="2400" dirty="0" smtClean="0"/>
          </a:p>
        </p:txBody>
      </p:sp>
      <p:sp>
        <p:nvSpPr>
          <p:cNvPr id="3" name="Content Placeholder 2"/>
          <p:cNvSpPr>
            <a:spLocks noGrp="1"/>
          </p:cNvSpPr>
          <p:nvPr>
            <p:ph idx="1"/>
          </p:nvPr>
        </p:nvSpPr>
        <p:spPr/>
        <p:txBody>
          <a:bodyPr>
            <a:noAutofit/>
          </a:bodyPr>
          <a:lstStyle/>
          <a:p>
            <a:pPr>
              <a:buNone/>
            </a:pPr>
            <a:r>
              <a:rPr lang="en-IN" sz="1800" dirty="0" smtClean="0"/>
              <a:t> </a:t>
            </a:r>
            <a:endParaRPr lang="en-US" sz="1800" dirty="0" smtClean="0"/>
          </a:p>
          <a:p>
            <a:r>
              <a:rPr lang="en-IN" sz="1800" dirty="0" smtClean="0"/>
              <a:t>	The  double lift jacquard has the following advantages over the single lift jacquard.</a:t>
            </a:r>
            <a:endParaRPr lang="en-US" sz="1800" dirty="0" smtClean="0"/>
          </a:p>
          <a:p>
            <a:pPr lvl="0"/>
            <a:r>
              <a:rPr lang="en-IN" sz="1800" dirty="0" smtClean="0"/>
              <a:t>It works at a greater speed (140 to 180picks/min) than the single lift jacquard which runs about (120picks/min) without increased wear and tear.</a:t>
            </a:r>
            <a:endParaRPr lang="en-US" sz="1800" dirty="0" smtClean="0"/>
          </a:p>
          <a:p>
            <a:pPr lvl="0"/>
            <a:r>
              <a:rPr lang="en-IN" sz="1800" dirty="0" smtClean="0"/>
              <a:t>In most of the double lift jacquard the moving parts work at half the speed of the crank shaft, whereas in a single lift jacquard all the moving parts works at the same speed as the crank shaft.</a:t>
            </a:r>
            <a:endParaRPr lang="en-US" sz="1800" dirty="0" smtClean="0"/>
          </a:p>
          <a:p>
            <a:pPr lvl="0"/>
            <a:r>
              <a:rPr lang="en-IN" sz="1800" dirty="0" smtClean="0"/>
              <a:t>The double lift jacquard produces a semi-open shed therefore all the advantages of semi-open shed is obtained here but a single lift jacquard produces a bottom closed shed which imposes  a great strain upon the rising threads.</a:t>
            </a:r>
            <a:endParaRPr lang="en-US" sz="1800" dirty="0" smtClean="0"/>
          </a:p>
          <a:p>
            <a:pPr lvl="0"/>
            <a:r>
              <a:rPr lang="en-IN" sz="1800" dirty="0" smtClean="0"/>
              <a:t>In a double lift jacquard a greater numbers of picks per inch can  be inserted  as  the  weft is beaten up in a  crossed  shed but in a single lift jacquard there is always a tendency to recede back and slip the weft from the fell of the cloth.</a:t>
            </a:r>
            <a:endParaRPr lang="en-US" sz="1800" dirty="0" smtClean="0"/>
          </a:p>
          <a:p>
            <a:pPr lvl="0"/>
            <a:r>
              <a:rPr lang="en-IN" sz="1800" dirty="0" smtClean="0"/>
              <a:t>The double lift  jacquard  consumes a lower amount  of power and cause  less wear and tear of the machine parts than a single lift jacquard.</a:t>
            </a:r>
            <a:endParaRPr lang="en-US" sz="1800" dirty="0" smtClean="0"/>
          </a:p>
          <a:p>
            <a:pPr>
              <a:buNone/>
            </a:pPr>
            <a:r>
              <a:rPr lang="en-IN" sz="1800" dirty="0" smtClean="0"/>
              <a:t> </a:t>
            </a:r>
            <a:endParaRPr lang="en-US" sz="1800" dirty="0" smtClean="0"/>
          </a:p>
          <a:p>
            <a:pPr>
              <a:buNone/>
            </a:pPr>
            <a:endParaRPr lang="en-US" sz="1800" dirty="0" smtClean="0"/>
          </a:p>
          <a:p>
            <a:pPr>
              <a:buNone/>
            </a:pPr>
            <a:r>
              <a:rPr lang="en-IN" sz="1800" dirty="0" smtClean="0"/>
              <a:t> </a:t>
            </a:r>
            <a:endParaRPr lang="en-US" sz="1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normAutofit/>
          </a:bodyPr>
          <a:lstStyle/>
          <a:p>
            <a:r>
              <a:rPr lang="en-IN" sz="2800" b="1" dirty="0" smtClean="0"/>
              <a:t>ADVANTAGES OF DOUBLE LIFT JACQUARD OVER SINGLE LIFT JACQUARD</a:t>
            </a:r>
            <a:endParaRPr lang="en-US" sz="2800" dirty="0" smtClean="0"/>
          </a:p>
        </p:txBody>
      </p:sp>
      <p:sp>
        <p:nvSpPr>
          <p:cNvPr id="3" name="Content Placeholder 2"/>
          <p:cNvSpPr>
            <a:spLocks noGrp="1"/>
          </p:cNvSpPr>
          <p:nvPr>
            <p:ph idx="1"/>
          </p:nvPr>
        </p:nvSpPr>
        <p:spPr/>
        <p:txBody>
          <a:bodyPr>
            <a:normAutofit fontScale="25000" lnSpcReduction="20000"/>
          </a:bodyPr>
          <a:lstStyle/>
          <a:p>
            <a:pPr>
              <a:buNone/>
            </a:pPr>
            <a:r>
              <a:rPr lang="en-IN" dirty="0" smtClean="0"/>
              <a:t> </a:t>
            </a:r>
            <a:endParaRPr lang="en-US" dirty="0" smtClean="0"/>
          </a:p>
          <a:p>
            <a:r>
              <a:rPr lang="en-IN" sz="6200" dirty="0" smtClean="0"/>
              <a:t>	</a:t>
            </a:r>
            <a:r>
              <a:rPr lang="en-IN" sz="7200" dirty="0" smtClean="0"/>
              <a:t>The  double lift jacquard has the following advantages over the single lift jacquard.</a:t>
            </a:r>
            <a:endParaRPr lang="en-US" sz="7200" dirty="0" smtClean="0"/>
          </a:p>
          <a:p>
            <a:pPr lvl="0"/>
            <a:r>
              <a:rPr lang="en-IN" sz="7200" dirty="0" smtClean="0"/>
              <a:t>It works at a greater speed (140 to 180picks/min) than the single lift jacquard which runs about (120picks/min) without increased wear and tear.</a:t>
            </a:r>
            <a:endParaRPr lang="en-US" sz="7200" dirty="0" smtClean="0"/>
          </a:p>
          <a:p>
            <a:pPr lvl="0"/>
            <a:r>
              <a:rPr lang="en-IN" sz="7200" dirty="0" smtClean="0"/>
              <a:t>In most of the double lift jacquard the moving parts work at half the speed of the crank shaft, whereas in a single lift jacquard all the moving parts works at the same speed as the crank shaft.</a:t>
            </a:r>
            <a:endParaRPr lang="en-US" sz="7200" dirty="0" smtClean="0"/>
          </a:p>
          <a:p>
            <a:pPr lvl="0"/>
            <a:r>
              <a:rPr lang="en-IN" sz="7200" dirty="0" smtClean="0"/>
              <a:t>The double lift jacquard produces a semi-open shed therefore all the advantages of semi-open shed is obtained here but a single lift jacquard produces a bottom closed shed which imposes  a great strain upon the rising threads.</a:t>
            </a:r>
            <a:endParaRPr lang="en-US" sz="7200" dirty="0" smtClean="0"/>
          </a:p>
          <a:p>
            <a:pPr lvl="0"/>
            <a:r>
              <a:rPr lang="en-IN" sz="7200" dirty="0" smtClean="0"/>
              <a:t>In a double lift jacquard a greater numbers of picks per inch can  be inserted  as  the  weft is beaten up in a  crossed  shed but in a single lift jacquard there is always a tendency to recede back and slip the weft from the fell of the cloth.</a:t>
            </a:r>
            <a:endParaRPr lang="en-US" sz="7200" dirty="0" smtClean="0"/>
          </a:p>
          <a:p>
            <a:pPr lvl="0"/>
            <a:r>
              <a:rPr lang="en-IN" sz="7200" dirty="0" smtClean="0"/>
              <a:t>The double lift  jacquard  consumes a lower amount  of power and cause  less wear and tear of the machine parts than a single lift jacquard.</a:t>
            </a:r>
            <a:endParaRPr lang="en-US" sz="7200" dirty="0" smtClean="0"/>
          </a:p>
          <a:p>
            <a:pPr>
              <a:buNone/>
            </a:pPr>
            <a:r>
              <a:rPr lang="en-IN" sz="7200" dirty="0" smtClean="0"/>
              <a:t> </a:t>
            </a:r>
            <a:endParaRPr lang="en-US" sz="7200" dirty="0" smtClean="0"/>
          </a:p>
          <a:p>
            <a:pPr>
              <a:buNone/>
            </a:pPr>
            <a:endParaRPr lang="en-US" sz="7200" dirty="0" smtClean="0"/>
          </a:p>
          <a:p>
            <a:pPr>
              <a:buNone/>
            </a:pPr>
            <a:r>
              <a:rPr lang="en-IN" sz="7200" dirty="0" smtClean="0"/>
              <a:t> </a:t>
            </a:r>
            <a:endParaRPr lang="en-US" sz="7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287</TotalTime>
  <Words>448</Words>
  <Application>Microsoft Office PowerPoint</Application>
  <PresentationFormat>On-screen Show (4:3)</PresentationFormat>
  <Paragraphs>51</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JACQUARD SHEDDING</vt:lpstr>
      <vt:lpstr>TYPES OF JACQUARD SHEDDING </vt:lpstr>
      <vt:lpstr>Characteristics of Single Lift Jacquard </vt:lpstr>
      <vt:lpstr>Working principle of Single Lift Jacquard</vt:lpstr>
      <vt:lpstr>Working principle of single lift jacquard</vt:lpstr>
      <vt:lpstr>ADVANTAGES OF DOUBLE LIFT JACQUARD OVER SINGLE LIFT JACQUARD   </vt:lpstr>
      <vt:lpstr>ADVANTAGES OF DOUBLE LIFT JACQUARD OVER SINGLE LIFT JACQUARD</vt:lpstr>
      <vt:lpstr>ADVANTAGES OF DOUBLE LIFT JACQUARD OVER SINGLE LIFT JACQUARD</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Wvg lll PPT</dc:title>
  <dc:creator>Compaq</dc:creator>
  <cp:lastModifiedBy>HP</cp:lastModifiedBy>
  <cp:revision>69</cp:revision>
  <dcterms:created xsi:type="dcterms:W3CDTF">2017-05-27T15:28:08Z</dcterms:created>
  <dcterms:modified xsi:type="dcterms:W3CDTF">2019-09-16T07:14:43Z</dcterms:modified>
</cp:coreProperties>
</file>